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5" r:id="rId1"/>
  </p:sldMasterIdLst>
  <p:notesMasterIdLst>
    <p:notesMasterId r:id="rId13"/>
  </p:notesMasterIdLst>
  <p:handoutMasterIdLst>
    <p:handoutMasterId r:id="rId14"/>
  </p:handoutMasterIdLst>
  <p:sldIdLst>
    <p:sldId id="290" r:id="rId2"/>
    <p:sldId id="257" r:id="rId3"/>
    <p:sldId id="286" r:id="rId4"/>
    <p:sldId id="258" r:id="rId5"/>
    <p:sldId id="279" r:id="rId6"/>
    <p:sldId id="261" r:id="rId7"/>
    <p:sldId id="308" r:id="rId8"/>
    <p:sldId id="292" r:id="rId9"/>
    <p:sldId id="307" r:id="rId10"/>
    <p:sldId id="309" r:id="rId11"/>
    <p:sldId id="299" r:id="rId12"/>
  </p:sldIdLst>
  <p:sldSz cx="9144000" cy="6858000" type="screen4x3"/>
  <p:notesSz cx="7099300" cy="10234613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3">
          <p15:clr>
            <a:srgbClr val="A4A3A4"/>
          </p15:clr>
        </p15:guide>
        <p15:guide id="2" pos="2236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99"/>
    <a:srgbClr val="0EDC4E"/>
    <a:srgbClr val="339933"/>
    <a:srgbClr val="00CC99"/>
    <a:srgbClr val="33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5864" autoAdjust="0"/>
    <p:restoredTop sz="91034" autoAdjust="0"/>
  </p:normalViewPr>
  <p:slideViewPr>
    <p:cSldViewPr>
      <p:cViewPr varScale="1">
        <p:scale>
          <a:sx n="104" d="100"/>
          <a:sy n="104" d="100"/>
        </p:scale>
        <p:origin x="570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76" d="100"/>
          <a:sy n="76" d="100"/>
        </p:scale>
        <p:origin x="-3966" y="-96"/>
      </p:cViewPr>
      <p:guideLst>
        <p:guide orient="horz" pos="3223"/>
        <p:guide pos="22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EAB668F-108A-4A90-818B-48554CD12F5F}" type="doc">
      <dgm:prSet loTypeId="urn:microsoft.com/office/officeart/2008/layout/AlternatingHexagon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8B22B959-CAC4-47B2-840F-45EBED9B4A9E}">
      <dgm:prSet phldrT="[Texte]" custT="1"/>
      <dgm:spPr/>
      <dgm:t>
        <a:bodyPr lIns="0" rIns="0"/>
        <a:lstStyle/>
        <a:p>
          <a:r>
            <a:rPr lang="fr-FR" sz="1150" dirty="0"/>
            <a:t>Support industrialisation</a:t>
          </a:r>
        </a:p>
      </dgm:t>
    </dgm:pt>
    <dgm:pt modelId="{8650A6E6-B18D-4152-A2BC-5A0D60DD2DC3}" type="parTrans" cxnId="{CD841277-F993-4F84-9C9E-1B54D303AF37}">
      <dgm:prSet/>
      <dgm:spPr/>
      <dgm:t>
        <a:bodyPr/>
        <a:lstStyle/>
        <a:p>
          <a:endParaRPr lang="fr-FR" sz="1150"/>
        </a:p>
      </dgm:t>
    </dgm:pt>
    <dgm:pt modelId="{97A99FBF-6DD0-40EA-83B7-CEFB0DC39B33}" type="sibTrans" cxnId="{CD841277-F993-4F84-9C9E-1B54D303AF37}">
      <dgm:prSet custT="1"/>
      <dgm:spPr/>
      <dgm:t>
        <a:bodyPr/>
        <a:lstStyle/>
        <a:p>
          <a:r>
            <a:rPr lang="fr-FR" sz="1150" dirty="0"/>
            <a:t>Audit certification</a:t>
          </a:r>
        </a:p>
      </dgm:t>
    </dgm:pt>
    <dgm:pt modelId="{54FAAB2E-EE50-4AAD-A37B-8519208A5EE5}">
      <dgm:prSet phldrT="[Texte]" custT="1"/>
      <dgm:spPr/>
      <dgm:t>
        <a:bodyPr/>
        <a:lstStyle/>
        <a:p>
          <a:r>
            <a:rPr lang="fr-FR" sz="1150" dirty="0"/>
            <a:t>Organisationnel</a:t>
          </a:r>
        </a:p>
      </dgm:t>
    </dgm:pt>
    <dgm:pt modelId="{675DF276-B8B9-46EA-84C8-8A3C173CE21E}" type="parTrans" cxnId="{30A96FAC-6366-4ABE-A464-C61192DA361E}">
      <dgm:prSet/>
      <dgm:spPr/>
      <dgm:t>
        <a:bodyPr/>
        <a:lstStyle/>
        <a:p>
          <a:endParaRPr lang="fr-FR" sz="1150"/>
        </a:p>
      </dgm:t>
    </dgm:pt>
    <dgm:pt modelId="{7FD4755F-A79B-49C3-9D51-FBAB3523F812}" type="sibTrans" cxnId="{30A96FAC-6366-4ABE-A464-C61192DA361E}">
      <dgm:prSet/>
      <dgm:spPr/>
      <dgm:t>
        <a:bodyPr/>
        <a:lstStyle/>
        <a:p>
          <a:endParaRPr lang="fr-FR" sz="1150"/>
        </a:p>
      </dgm:t>
    </dgm:pt>
    <dgm:pt modelId="{898F5183-9C07-4CB8-B174-96EF547BA509}">
      <dgm:prSet phldrT="[Texte]" custT="1"/>
      <dgm:spPr/>
      <dgm:t>
        <a:bodyPr/>
        <a:lstStyle/>
        <a:p>
          <a:r>
            <a:rPr lang="fr-FR" sz="1150" dirty="0"/>
            <a:t>Ingénieur méthode</a:t>
          </a:r>
        </a:p>
      </dgm:t>
    </dgm:pt>
    <dgm:pt modelId="{C24FE451-6F98-4B35-B61D-B8006597269D}" type="parTrans" cxnId="{85592D3F-736C-42B7-8BC5-03129CC43465}">
      <dgm:prSet/>
      <dgm:spPr/>
      <dgm:t>
        <a:bodyPr/>
        <a:lstStyle/>
        <a:p>
          <a:endParaRPr lang="fr-FR" sz="1150"/>
        </a:p>
      </dgm:t>
    </dgm:pt>
    <dgm:pt modelId="{06CA7FE0-94D3-4E71-9BD3-44A94C424F0A}" type="sibTrans" cxnId="{85592D3F-736C-42B7-8BC5-03129CC43465}">
      <dgm:prSet custT="1"/>
      <dgm:spPr/>
      <dgm:t>
        <a:bodyPr/>
        <a:lstStyle/>
        <a:p>
          <a:r>
            <a:rPr lang="fr-FR" sz="1150" dirty="0"/>
            <a:t>Motoriste</a:t>
          </a:r>
        </a:p>
      </dgm:t>
    </dgm:pt>
    <dgm:pt modelId="{3DCB515C-630C-4002-82B2-2EE226CE6872}">
      <dgm:prSet phldrT="[Texte]" custT="1"/>
      <dgm:spPr/>
      <dgm:t>
        <a:bodyPr/>
        <a:lstStyle/>
        <a:p>
          <a:r>
            <a:rPr lang="fr-FR" sz="1150" dirty="0"/>
            <a:t>Ressources Humaines</a:t>
          </a:r>
        </a:p>
      </dgm:t>
    </dgm:pt>
    <dgm:pt modelId="{A6E93B5A-8ACE-4A58-AF14-FAF12CBFAA16}" type="parTrans" cxnId="{624B1BAC-C148-4502-8BE2-53E807A75814}">
      <dgm:prSet/>
      <dgm:spPr/>
      <dgm:t>
        <a:bodyPr/>
        <a:lstStyle/>
        <a:p>
          <a:endParaRPr lang="fr-FR" sz="1150"/>
        </a:p>
      </dgm:t>
    </dgm:pt>
    <dgm:pt modelId="{F928AFB0-7160-43CC-BBAD-3F394D34147B}" type="sibTrans" cxnId="{624B1BAC-C148-4502-8BE2-53E807A75814}">
      <dgm:prSet/>
      <dgm:spPr/>
      <dgm:t>
        <a:bodyPr/>
        <a:lstStyle/>
        <a:p>
          <a:endParaRPr lang="fr-FR" sz="1150"/>
        </a:p>
      </dgm:t>
    </dgm:pt>
    <dgm:pt modelId="{CA22A971-7DBC-4B60-9BA8-20E0F59F592B}">
      <dgm:prSet phldrT="[Texte]" custT="1"/>
      <dgm:spPr/>
      <dgm:t>
        <a:bodyPr/>
        <a:lstStyle/>
        <a:p>
          <a:r>
            <a:rPr lang="fr-FR" sz="1150" dirty="0"/>
            <a:t>Banc de test moteur</a:t>
          </a:r>
        </a:p>
      </dgm:t>
    </dgm:pt>
    <dgm:pt modelId="{621923E8-8472-4FF4-AC1E-631171ED2A2C}" type="parTrans" cxnId="{E4C7DFC8-2D2A-445F-BB32-FCA4391EFA4D}">
      <dgm:prSet/>
      <dgm:spPr/>
      <dgm:t>
        <a:bodyPr/>
        <a:lstStyle/>
        <a:p>
          <a:endParaRPr lang="fr-FR" sz="1150"/>
        </a:p>
      </dgm:t>
    </dgm:pt>
    <dgm:pt modelId="{07A2132F-40A5-47C5-812E-135FDA44EA96}" type="sibTrans" cxnId="{E4C7DFC8-2D2A-445F-BB32-FCA4391EFA4D}">
      <dgm:prSet custT="1"/>
      <dgm:spPr/>
      <dgm:t>
        <a:bodyPr/>
        <a:lstStyle/>
        <a:p>
          <a:r>
            <a:rPr lang="fr-FR" sz="1150" dirty="0"/>
            <a:t>Optimisation multiphysique </a:t>
          </a:r>
        </a:p>
      </dgm:t>
    </dgm:pt>
    <dgm:pt modelId="{522511B0-AECC-48A0-8E95-C50A6DCD15D3}">
      <dgm:prSet phldrT="[Texte]" custT="1"/>
      <dgm:spPr/>
      <dgm:t>
        <a:bodyPr/>
        <a:lstStyle/>
        <a:p>
          <a:r>
            <a:rPr lang="fr-FR" sz="1150" dirty="0"/>
            <a:t>Technique</a:t>
          </a:r>
        </a:p>
      </dgm:t>
    </dgm:pt>
    <dgm:pt modelId="{AD4D8ED5-5E76-433E-A2F5-0CB73092EAFF}" type="parTrans" cxnId="{449E0F8D-AB48-4FD9-BFD7-AC8A260B6A64}">
      <dgm:prSet/>
      <dgm:spPr/>
      <dgm:t>
        <a:bodyPr/>
        <a:lstStyle/>
        <a:p>
          <a:endParaRPr lang="fr-FR" sz="1150"/>
        </a:p>
      </dgm:t>
    </dgm:pt>
    <dgm:pt modelId="{344AC9E6-07DE-445A-A1C1-AD80AF2B3435}" type="sibTrans" cxnId="{449E0F8D-AB48-4FD9-BFD7-AC8A260B6A64}">
      <dgm:prSet/>
      <dgm:spPr/>
      <dgm:t>
        <a:bodyPr/>
        <a:lstStyle/>
        <a:p>
          <a:endParaRPr lang="fr-FR" sz="1150"/>
        </a:p>
      </dgm:t>
    </dgm:pt>
    <dgm:pt modelId="{D03C68EA-711A-4BC1-A5C2-C9904038453E}" type="pres">
      <dgm:prSet presAssocID="{CEAB668F-108A-4A90-818B-48554CD12F5F}" presName="Name0" presStyleCnt="0">
        <dgm:presLayoutVars>
          <dgm:chMax/>
          <dgm:chPref/>
          <dgm:dir/>
          <dgm:animLvl val="lvl"/>
        </dgm:presLayoutVars>
      </dgm:prSet>
      <dgm:spPr/>
    </dgm:pt>
    <dgm:pt modelId="{CE2CC3C1-4AEF-4E40-A599-40EA61CE6060}" type="pres">
      <dgm:prSet presAssocID="{8B22B959-CAC4-47B2-840F-45EBED9B4A9E}" presName="composite" presStyleCnt="0"/>
      <dgm:spPr/>
    </dgm:pt>
    <dgm:pt modelId="{96C86237-A970-497E-8BEB-749308354CB9}" type="pres">
      <dgm:prSet presAssocID="{8B22B959-CAC4-47B2-840F-45EBED9B4A9E}" presName="Parent1" presStyleLbl="node1" presStyleIdx="0" presStyleCnt="6">
        <dgm:presLayoutVars>
          <dgm:chMax val="1"/>
          <dgm:chPref val="1"/>
          <dgm:bulletEnabled val="1"/>
        </dgm:presLayoutVars>
      </dgm:prSet>
      <dgm:spPr/>
    </dgm:pt>
    <dgm:pt modelId="{34CC2BDA-CAE6-4906-AB95-43BC627300C6}" type="pres">
      <dgm:prSet presAssocID="{8B22B959-CAC4-47B2-840F-45EBED9B4A9E}" presName="Childtext1" presStyleLbl="revTx" presStyleIdx="0" presStyleCnt="3">
        <dgm:presLayoutVars>
          <dgm:chMax val="0"/>
          <dgm:chPref val="0"/>
          <dgm:bulletEnabled val="1"/>
        </dgm:presLayoutVars>
      </dgm:prSet>
      <dgm:spPr/>
    </dgm:pt>
    <dgm:pt modelId="{82F145B6-D285-4600-9368-2A484C4C5680}" type="pres">
      <dgm:prSet presAssocID="{8B22B959-CAC4-47B2-840F-45EBED9B4A9E}" presName="BalanceSpacing" presStyleCnt="0"/>
      <dgm:spPr/>
    </dgm:pt>
    <dgm:pt modelId="{BE4B6DE5-9202-49D7-A0AE-39C29F657C49}" type="pres">
      <dgm:prSet presAssocID="{8B22B959-CAC4-47B2-840F-45EBED9B4A9E}" presName="BalanceSpacing1" presStyleCnt="0"/>
      <dgm:spPr/>
    </dgm:pt>
    <dgm:pt modelId="{C9C730FC-0A5B-4129-8CBE-281FA8B8CE32}" type="pres">
      <dgm:prSet presAssocID="{97A99FBF-6DD0-40EA-83B7-CEFB0DC39B33}" presName="Accent1Text" presStyleLbl="node1" presStyleIdx="1" presStyleCnt="6"/>
      <dgm:spPr/>
    </dgm:pt>
    <dgm:pt modelId="{66F2A9F4-4D9C-47BF-9E4E-C84358EC9F29}" type="pres">
      <dgm:prSet presAssocID="{97A99FBF-6DD0-40EA-83B7-CEFB0DC39B33}" presName="spaceBetweenRectangles" presStyleCnt="0"/>
      <dgm:spPr/>
    </dgm:pt>
    <dgm:pt modelId="{42C8F1FF-9DCB-48B6-9FFA-3E870A76D957}" type="pres">
      <dgm:prSet presAssocID="{898F5183-9C07-4CB8-B174-96EF547BA509}" presName="composite" presStyleCnt="0"/>
      <dgm:spPr/>
    </dgm:pt>
    <dgm:pt modelId="{6446D8B2-710C-4B39-847F-146B14CC1FBB}" type="pres">
      <dgm:prSet presAssocID="{898F5183-9C07-4CB8-B174-96EF547BA509}" presName="Parent1" presStyleLbl="node1" presStyleIdx="2" presStyleCnt="6">
        <dgm:presLayoutVars>
          <dgm:chMax val="1"/>
          <dgm:chPref val="1"/>
          <dgm:bulletEnabled val="1"/>
        </dgm:presLayoutVars>
      </dgm:prSet>
      <dgm:spPr/>
    </dgm:pt>
    <dgm:pt modelId="{5865F9E9-7016-4880-A59A-533A0F24E9B2}" type="pres">
      <dgm:prSet presAssocID="{898F5183-9C07-4CB8-B174-96EF547BA509}" presName="Childtext1" presStyleLbl="revTx" presStyleIdx="1" presStyleCnt="3">
        <dgm:presLayoutVars>
          <dgm:chMax val="0"/>
          <dgm:chPref val="0"/>
          <dgm:bulletEnabled val="1"/>
        </dgm:presLayoutVars>
      </dgm:prSet>
      <dgm:spPr/>
    </dgm:pt>
    <dgm:pt modelId="{9F0ACD0F-A032-47E3-B0C7-F2E34C3D7512}" type="pres">
      <dgm:prSet presAssocID="{898F5183-9C07-4CB8-B174-96EF547BA509}" presName="BalanceSpacing" presStyleCnt="0"/>
      <dgm:spPr/>
    </dgm:pt>
    <dgm:pt modelId="{E41846EB-437E-43A0-BEC0-092D811C32CC}" type="pres">
      <dgm:prSet presAssocID="{898F5183-9C07-4CB8-B174-96EF547BA509}" presName="BalanceSpacing1" presStyleCnt="0"/>
      <dgm:spPr/>
    </dgm:pt>
    <dgm:pt modelId="{034961B6-5E58-4A8A-8671-C16C4EAA3DF4}" type="pres">
      <dgm:prSet presAssocID="{06CA7FE0-94D3-4E71-9BD3-44A94C424F0A}" presName="Accent1Text" presStyleLbl="node1" presStyleIdx="3" presStyleCnt="6"/>
      <dgm:spPr/>
    </dgm:pt>
    <dgm:pt modelId="{BE50E3E8-AE91-4740-8C10-47D8DB01950C}" type="pres">
      <dgm:prSet presAssocID="{06CA7FE0-94D3-4E71-9BD3-44A94C424F0A}" presName="spaceBetweenRectangles" presStyleCnt="0"/>
      <dgm:spPr/>
    </dgm:pt>
    <dgm:pt modelId="{BC3C558F-9BDA-4B4E-A319-8E5A7A18C2CB}" type="pres">
      <dgm:prSet presAssocID="{CA22A971-7DBC-4B60-9BA8-20E0F59F592B}" presName="composite" presStyleCnt="0"/>
      <dgm:spPr/>
    </dgm:pt>
    <dgm:pt modelId="{37F492EE-99B5-4CD6-9AB8-A2846953C510}" type="pres">
      <dgm:prSet presAssocID="{CA22A971-7DBC-4B60-9BA8-20E0F59F592B}" presName="Parent1" presStyleLbl="node1" presStyleIdx="4" presStyleCnt="6">
        <dgm:presLayoutVars>
          <dgm:chMax val="1"/>
          <dgm:chPref val="1"/>
          <dgm:bulletEnabled val="1"/>
        </dgm:presLayoutVars>
      </dgm:prSet>
      <dgm:spPr/>
    </dgm:pt>
    <dgm:pt modelId="{A46F05C3-FC6C-40E1-BD7D-7E50797ED280}" type="pres">
      <dgm:prSet presAssocID="{CA22A971-7DBC-4B60-9BA8-20E0F59F592B}" presName="Childtext1" presStyleLbl="revTx" presStyleIdx="2" presStyleCnt="3">
        <dgm:presLayoutVars>
          <dgm:chMax val="0"/>
          <dgm:chPref val="0"/>
          <dgm:bulletEnabled val="1"/>
        </dgm:presLayoutVars>
      </dgm:prSet>
      <dgm:spPr/>
    </dgm:pt>
    <dgm:pt modelId="{65EEA466-9C1E-4666-9711-E63BA64F80B2}" type="pres">
      <dgm:prSet presAssocID="{CA22A971-7DBC-4B60-9BA8-20E0F59F592B}" presName="BalanceSpacing" presStyleCnt="0"/>
      <dgm:spPr/>
    </dgm:pt>
    <dgm:pt modelId="{4390B340-D5A4-4530-9609-874C9DDCFD25}" type="pres">
      <dgm:prSet presAssocID="{CA22A971-7DBC-4B60-9BA8-20E0F59F592B}" presName="BalanceSpacing1" presStyleCnt="0"/>
      <dgm:spPr/>
    </dgm:pt>
    <dgm:pt modelId="{7218BF74-A5D7-4993-8E8B-9BA5EC65A947}" type="pres">
      <dgm:prSet presAssocID="{07A2132F-40A5-47C5-812E-135FDA44EA96}" presName="Accent1Text" presStyleLbl="node1" presStyleIdx="5" presStyleCnt="6"/>
      <dgm:spPr/>
    </dgm:pt>
  </dgm:ptLst>
  <dgm:cxnLst>
    <dgm:cxn modelId="{BA242B01-8805-4DCB-9952-AE39355ED5C2}" type="presOf" srcId="{06CA7FE0-94D3-4E71-9BD3-44A94C424F0A}" destId="{034961B6-5E58-4A8A-8671-C16C4EAA3DF4}" srcOrd="0" destOrd="0" presId="urn:microsoft.com/office/officeart/2008/layout/AlternatingHexagons"/>
    <dgm:cxn modelId="{D083662E-F7BE-474B-8A36-A96D4CD4A803}" type="presOf" srcId="{07A2132F-40A5-47C5-812E-135FDA44EA96}" destId="{7218BF74-A5D7-4993-8E8B-9BA5EC65A947}" srcOrd="0" destOrd="0" presId="urn:microsoft.com/office/officeart/2008/layout/AlternatingHexagons"/>
    <dgm:cxn modelId="{F4142733-D99F-4786-9AB4-EAED1BC7C78C}" type="presOf" srcId="{CEAB668F-108A-4A90-818B-48554CD12F5F}" destId="{D03C68EA-711A-4BC1-A5C2-C9904038453E}" srcOrd="0" destOrd="0" presId="urn:microsoft.com/office/officeart/2008/layout/AlternatingHexagons"/>
    <dgm:cxn modelId="{85592D3F-736C-42B7-8BC5-03129CC43465}" srcId="{CEAB668F-108A-4A90-818B-48554CD12F5F}" destId="{898F5183-9C07-4CB8-B174-96EF547BA509}" srcOrd="1" destOrd="0" parTransId="{C24FE451-6F98-4B35-B61D-B8006597269D}" sibTransId="{06CA7FE0-94D3-4E71-9BD3-44A94C424F0A}"/>
    <dgm:cxn modelId="{CD841277-F993-4F84-9C9E-1B54D303AF37}" srcId="{CEAB668F-108A-4A90-818B-48554CD12F5F}" destId="{8B22B959-CAC4-47B2-840F-45EBED9B4A9E}" srcOrd="0" destOrd="0" parTransId="{8650A6E6-B18D-4152-A2BC-5A0D60DD2DC3}" sibTransId="{97A99FBF-6DD0-40EA-83B7-CEFB0DC39B33}"/>
    <dgm:cxn modelId="{449E0F8D-AB48-4FD9-BFD7-AC8A260B6A64}" srcId="{CA22A971-7DBC-4B60-9BA8-20E0F59F592B}" destId="{522511B0-AECC-48A0-8E95-C50A6DCD15D3}" srcOrd="0" destOrd="0" parTransId="{AD4D8ED5-5E76-433E-A2F5-0CB73092EAFF}" sibTransId="{344AC9E6-07DE-445A-A1C1-AD80AF2B3435}"/>
    <dgm:cxn modelId="{50464692-A0F0-4972-BB3E-BE2B7BB514D0}" type="presOf" srcId="{CA22A971-7DBC-4B60-9BA8-20E0F59F592B}" destId="{37F492EE-99B5-4CD6-9AB8-A2846953C510}" srcOrd="0" destOrd="0" presId="urn:microsoft.com/office/officeart/2008/layout/AlternatingHexagons"/>
    <dgm:cxn modelId="{EE83CE9C-1BA4-4956-9AE0-BFCC58BC7856}" type="presOf" srcId="{97A99FBF-6DD0-40EA-83B7-CEFB0DC39B33}" destId="{C9C730FC-0A5B-4129-8CBE-281FA8B8CE32}" srcOrd="0" destOrd="0" presId="urn:microsoft.com/office/officeart/2008/layout/AlternatingHexagons"/>
    <dgm:cxn modelId="{688B4FA7-8737-45FC-8D8B-A765D05844B6}" type="presOf" srcId="{522511B0-AECC-48A0-8E95-C50A6DCD15D3}" destId="{A46F05C3-FC6C-40E1-BD7D-7E50797ED280}" srcOrd="0" destOrd="0" presId="urn:microsoft.com/office/officeart/2008/layout/AlternatingHexagons"/>
    <dgm:cxn modelId="{624B1BAC-C148-4502-8BE2-53E807A75814}" srcId="{898F5183-9C07-4CB8-B174-96EF547BA509}" destId="{3DCB515C-630C-4002-82B2-2EE226CE6872}" srcOrd="0" destOrd="0" parTransId="{A6E93B5A-8ACE-4A58-AF14-FAF12CBFAA16}" sibTransId="{F928AFB0-7160-43CC-BBAD-3F394D34147B}"/>
    <dgm:cxn modelId="{30A96FAC-6366-4ABE-A464-C61192DA361E}" srcId="{8B22B959-CAC4-47B2-840F-45EBED9B4A9E}" destId="{54FAAB2E-EE50-4AAD-A37B-8519208A5EE5}" srcOrd="0" destOrd="0" parTransId="{675DF276-B8B9-46EA-84C8-8A3C173CE21E}" sibTransId="{7FD4755F-A79B-49C3-9D51-FBAB3523F812}"/>
    <dgm:cxn modelId="{34479EB2-9244-41DA-B44A-C642201E9592}" type="presOf" srcId="{8B22B959-CAC4-47B2-840F-45EBED9B4A9E}" destId="{96C86237-A970-497E-8BEB-749308354CB9}" srcOrd="0" destOrd="0" presId="urn:microsoft.com/office/officeart/2008/layout/AlternatingHexagons"/>
    <dgm:cxn modelId="{26F343B5-5325-42B1-84A7-BCE640712E4B}" type="presOf" srcId="{898F5183-9C07-4CB8-B174-96EF547BA509}" destId="{6446D8B2-710C-4B39-847F-146B14CC1FBB}" srcOrd="0" destOrd="0" presId="urn:microsoft.com/office/officeart/2008/layout/AlternatingHexagons"/>
    <dgm:cxn modelId="{F5192CC5-F93C-40FD-B660-BB522B526ADD}" type="presOf" srcId="{3DCB515C-630C-4002-82B2-2EE226CE6872}" destId="{5865F9E9-7016-4880-A59A-533A0F24E9B2}" srcOrd="0" destOrd="0" presId="urn:microsoft.com/office/officeart/2008/layout/AlternatingHexagons"/>
    <dgm:cxn modelId="{E4C7DFC8-2D2A-445F-BB32-FCA4391EFA4D}" srcId="{CEAB668F-108A-4A90-818B-48554CD12F5F}" destId="{CA22A971-7DBC-4B60-9BA8-20E0F59F592B}" srcOrd="2" destOrd="0" parTransId="{621923E8-8472-4FF4-AC1E-631171ED2A2C}" sibTransId="{07A2132F-40A5-47C5-812E-135FDA44EA96}"/>
    <dgm:cxn modelId="{878678F2-1B80-4094-9362-BECE180D4E7C}" type="presOf" srcId="{54FAAB2E-EE50-4AAD-A37B-8519208A5EE5}" destId="{34CC2BDA-CAE6-4906-AB95-43BC627300C6}" srcOrd="0" destOrd="0" presId="urn:microsoft.com/office/officeart/2008/layout/AlternatingHexagons"/>
    <dgm:cxn modelId="{4C525B5A-EB76-499A-AE4C-D24F90EBAAB4}" type="presParOf" srcId="{D03C68EA-711A-4BC1-A5C2-C9904038453E}" destId="{CE2CC3C1-4AEF-4E40-A599-40EA61CE6060}" srcOrd="0" destOrd="0" presId="urn:microsoft.com/office/officeart/2008/layout/AlternatingHexagons"/>
    <dgm:cxn modelId="{7A513930-A5B7-47D4-9C36-C3B7BE6BD72C}" type="presParOf" srcId="{CE2CC3C1-4AEF-4E40-A599-40EA61CE6060}" destId="{96C86237-A970-497E-8BEB-749308354CB9}" srcOrd="0" destOrd="0" presId="urn:microsoft.com/office/officeart/2008/layout/AlternatingHexagons"/>
    <dgm:cxn modelId="{C536F9D4-4C98-422C-87DF-5B252415EE8A}" type="presParOf" srcId="{CE2CC3C1-4AEF-4E40-A599-40EA61CE6060}" destId="{34CC2BDA-CAE6-4906-AB95-43BC627300C6}" srcOrd="1" destOrd="0" presId="urn:microsoft.com/office/officeart/2008/layout/AlternatingHexagons"/>
    <dgm:cxn modelId="{F49A8988-12EF-425D-9A21-1018FD3B60AD}" type="presParOf" srcId="{CE2CC3C1-4AEF-4E40-A599-40EA61CE6060}" destId="{82F145B6-D285-4600-9368-2A484C4C5680}" srcOrd="2" destOrd="0" presId="urn:microsoft.com/office/officeart/2008/layout/AlternatingHexagons"/>
    <dgm:cxn modelId="{E1F3C984-74E0-4A89-BFC6-A3279BDE38D9}" type="presParOf" srcId="{CE2CC3C1-4AEF-4E40-A599-40EA61CE6060}" destId="{BE4B6DE5-9202-49D7-A0AE-39C29F657C49}" srcOrd="3" destOrd="0" presId="urn:microsoft.com/office/officeart/2008/layout/AlternatingHexagons"/>
    <dgm:cxn modelId="{42795A19-BDF2-426E-A504-470672CD010C}" type="presParOf" srcId="{CE2CC3C1-4AEF-4E40-A599-40EA61CE6060}" destId="{C9C730FC-0A5B-4129-8CBE-281FA8B8CE32}" srcOrd="4" destOrd="0" presId="urn:microsoft.com/office/officeart/2008/layout/AlternatingHexagons"/>
    <dgm:cxn modelId="{52304283-03EF-44F0-B378-5CA95E27DE8C}" type="presParOf" srcId="{D03C68EA-711A-4BC1-A5C2-C9904038453E}" destId="{66F2A9F4-4D9C-47BF-9E4E-C84358EC9F29}" srcOrd="1" destOrd="0" presId="urn:microsoft.com/office/officeart/2008/layout/AlternatingHexagons"/>
    <dgm:cxn modelId="{D150EF37-4F4C-430A-BBF1-39327AD855C1}" type="presParOf" srcId="{D03C68EA-711A-4BC1-A5C2-C9904038453E}" destId="{42C8F1FF-9DCB-48B6-9FFA-3E870A76D957}" srcOrd="2" destOrd="0" presId="urn:microsoft.com/office/officeart/2008/layout/AlternatingHexagons"/>
    <dgm:cxn modelId="{F560CF4E-5A12-480A-829D-630A05313DE1}" type="presParOf" srcId="{42C8F1FF-9DCB-48B6-9FFA-3E870A76D957}" destId="{6446D8B2-710C-4B39-847F-146B14CC1FBB}" srcOrd="0" destOrd="0" presId="urn:microsoft.com/office/officeart/2008/layout/AlternatingHexagons"/>
    <dgm:cxn modelId="{B6BD85CD-F467-4F47-849D-AB67A8D28DC5}" type="presParOf" srcId="{42C8F1FF-9DCB-48B6-9FFA-3E870A76D957}" destId="{5865F9E9-7016-4880-A59A-533A0F24E9B2}" srcOrd="1" destOrd="0" presId="urn:microsoft.com/office/officeart/2008/layout/AlternatingHexagons"/>
    <dgm:cxn modelId="{5ED356E5-5AF4-4378-B705-A2BA1FA6DD7A}" type="presParOf" srcId="{42C8F1FF-9DCB-48B6-9FFA-3E870A76D957}" destId="{9F0ACD0F-A032-47E3-B0C7-F2E34C3D7512}" srcOrd="2" destOrd="0" presId="urn:microsoft.com/office/officeart/2008/layout/AlternatingHexagons"/>
    <dgm:cxn modelId="{FE5FBFCC-C437-48BA-B3E7-27AEC68F5D5F}" type="presParOf" srcId="{42C8F1FF-9DCB-48B6-9FFA-3E870A76D957}" destId="{E41846EB-437E-43A0-BEC0-092D811C32CC}" srcOrd="3" destOrd="0" presId="urn:microsoft.com/office/officeart/2008/layout/AlternatingHexagons"/>
    <dgm:cxn modelId="{E752F3F1-5B5B-4BB6-9CF0-8F3A38BE41FC}" type="presParOf" srcId="{42C8F1FF-9DCB-48B6-9FFA-3E870A76D957}" destId="{034961B6-5E58-4A8A-8671-C16C4EAA3DF4}" srcOrd="4" destOrd="0" presId="urn:microsoft.com/office/officeart/2008/layout/AlternatingHexagons"/>
    <dgm:cxn modelId="{4DEDE98F-853B-4267-9270-48DFB34CD5D4}" type="presParOf" srcId="{D03C68EA-711A-4BC1-A5C2-C9904038453E}" destId="{BE50E3E8-AE91-4740-8C10-47D8DB01950C}" srcOrd="3" destOrd="0" presId="urn:microsoft.com/office/officeart/2008/layout/AlternatingHexagons"/>
    <dgm:cxn modelId="{0E0BB3B4-EA3C-408F-83F6-FC9023C97E22}" type="presParOf" srcId="{D03C68EA-711A-4BC1-A5C2-C9904038453E}" destId="{BC3C558F-9BDA-4B4E-A319-8E5A7A18C2CB}" srcOrd="4" destOrd="0" presId="urn:microsoft.com/office/officeart/2008/layout/AlternatingHexagons"/>
    <dgm:cxn modelId="{B89DC975-EF9A-4744-B7C4-E63511850EFF}" type="presParOf" srcId="{BC3C558F-9BDA-4B4E-A319-8E5A7A18C2CB}" destId="{37F492EE-99B5-4CD6-9AB8-A2846953C510}" srcOrd="0" destOrd="0" presId="urn:microsoft.com/office/officeart/2008/layout/AlternatingHexagons"/>
    <dgm:cxn modelId="{2404170A-E55E-4A6F-944C-085F95741AD0}" type="presParOf" srcId="{BC3C558F-9BDA-4B4E-A319-8E5A7A18C2CB}" destId="{A46F05C3-FC6C-40E1-BD7D-7E50797ED280}" srcOrd="1" destOrd="0" presId="urn:microsoft.com/office/officeart/2008/layout/AlternatingHexagons"/>
    <dgm:cxn modelId="{5D0B3D48-F174-44EB-80F3-0A4EDA687C5D}" type="presParOf" srcId="{BC3C558F-9BDA-4B4E-A319-8E5A7A18C2CB}" destId="{65EEA466-9C1E-4666-9711-E63BA64F80B2}" srcOrd="2" destOrd="0" presId="urn:microsoft.com/office/officeart/2008/layout/AlternatingHexagons"/>
    <dgm:cxn modelId="{8B81F1EF-DBEE-4F18-96F7-0AACE2ED0D57}" type="presParOf" srcId="{BC3C558F-9BDA-4B4E-A319-8E5A7A18C2CB}" destId="{4390B340-D5A4-4530-9609-874C9DDCFD25}" srcOrd="3" destOrd="0" presId="urn:microsoft.com/office/officeart/2008/layout/AlternatingHexagons"/>
    <dgm:cxn modelId="{7EB20BA2-7724-4AD7-91D0-EEC82E3E5289}" type="presParOf" srcId="{BC3C558F-9BDA-4B4E-A319-8E5A7A18C2CB}" destId="{7218BF74-A5D7-4993-8E8B-9BA5EC65A947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6C86237-A970-497E-8BEB-749308354CB9}">
      <dsp:nvSpPr>
        <dsp:cNvPr id="0" name=""/>
        <dsp:cNvSpPr/>
      </dsp:nvSpPr>
      <dsp:spPr>
        <a:xfrm rot="5400000">
          <a:off x="3578508" y="125794"/>
          <a:ext cx="1933277" cy="1681951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45720" rIns="0" bIns="45720" numCol="1" spcCol="1270" anchor="ctr" anchorCtr="0">
          <a:noAutofit/>
        </a:bodyPr>
        <a:lstStyle/>
        <a:p>
          <a:pPr marL="0" lvl="0" indent="0" algn="ctr" defTabSz="51117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150" kern="1200" dirty="0"/>
            <a:t>Support industrialisation</a:t>
          </a:r>
        </a:p>
      </dsp:txBody>
      <dsp:txXfrm rot="-5400000">
        <a:off x="3966275" y="301400"/>
        <a:ext cx="1157743" cy="1330739"/>
      </dsp:txXfrm>
    </dsp:sp>
    <dsp:sp modelId="{34CC2BDA-CAE6-4906-AB95-43BC627300C6}">
      <dsp:nvSpPr>
        <dsp:cNvPr id="0" name=""/>
        <dsp:cNvSpPr/>
      </dsp:nvSpPr>
      <dsp:spPr>
        <a:xfrm>
          <a:off x="5437161" y="386786"/>
          <a:ext cx="2157537" cy="11599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1117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150" kern="1200" dirty="0"/>
            <a:t>Organisationnel</a:t>
          </a:r>
        </a:p>
      </dsp:txBody>
      <dsp:txXfrm>
        <a:off x="5437161" y="386786"/>
        <a:ext cx="2157537" cy="1159966"/>
      </dsp:txXfrm>
    </dsp:sp>
    <dsp:sp modelId="{C9C730FC-0A5B-4129-8CBE-281FA8B8CE32}">
      <dsp:nvSpPr>
        <dsp:cNvPr id="0" name=""/>
        <dsp:cNvSpPr/>
      </dsp:nvSpPr>
      <dsp:spPr>
        <a:xfrm rot="5400000">
          <a:off x="1762001" y="125794"/>
          <a:ext cx="1933277" cy="1681951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1117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150" kern="1200" dirty="0"/>
            <a:t>Audit certification</a:t>
          </a:r>
        </a:p>
      </dsp:txBody>
      <dsp:txXfrm rot="-5400000">
        <a:off x="2149768" y="301400"/>
        <a:ext cx="1157743" cy="1330739"/>
      </dsp:txXfrm>
    </dsp:sp>
    <dsp:sp modelId="{6446D8B2-710C-4B39-847F-146B14CC1FBB}">
      <dsp:nvSpPr>
        <dsp:cNvPr id="0" name=""/>
        <dsp:cNvSpPr/>
      </dsp:nvSpPr>
      <dsp:spPr>
        <a:xfrm rot="5400000">
          <a:off x="2666775" y="1766759"/>
          <a:ext cx="1933277" cy="1681951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1117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150" kern="1200" dirty="0"/>
            <a:t>Ingénieur méthode</a:t>
          </a:r>
        </a:p>
      </dsp:txBody>
      <dsp:txXfrm rot="-5400000">
        <a:off x="3054542" y="1942365"/>
        <a:ext cx="1157743" cy="1330739"/>
      </dsp:txXfrm>
    </dsp:sp>
    <dsp:sp modelId="{5865F9E9-7016-4880-A59A-533A0F24E9B2}">
      <dsp:nvSpPr>
        <dsp:cNvPr id="0" name=""/>
        <dsp:cNvSpPr/>
      </dsp:nvSpPr>
      <dsp:spPr>
        <a:xfrm>
          <a:off x="634900" y="2027752"/>
          <a:ext cx="2087939" cy="11599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r" defTabSz="51117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150" kern="1200" dirty="0"/>
            <a:t>Ressources Humaines</a:t>
          </a:r>
        </a:p>
      </dsp:txBody>
      <dsp:txXfrm>
        <a:off x="634900" y="2027752"/>
        <a:ext cx="2087939" cy="1159966"/>
      </dsp:txXfrm>
    </dsp:sp>
    <dsp:sp modelId="{034961B6-5E58-4A8A-8671-C16C4EAA3DF4}">
      <dsp:nvSpPr>
        <dsp:cNvPr id="0" name=""/>
        <dsp:cNvSpPr/>
      </dsp:nvSpPr>
      <dsp:spPr>
        <a:xfrm rot="5400000">
          <a:off x="4483282" y="1766759"/>
          <a:ext cx="1933277" cy="1681951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1117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150" kern="1200" dirty="0"/>
            <a:t>Motoriste</a:t>
          </a:r>
        </a:p>
      </dsp:txBody>
      <dsp:txXfrm rot="-5400000">
        <a:off x="4871049" y="1942365"/>
        <a:ext cx="1157743" cy="1330739"/>
      </dsp:txXfrm>
    </dsp:sp>
    <dsp:sp modelId="{37F492EE-99B5-4CD6-9AB8-A2846953C510}">
      <dsp:nvSpPr>
        <dsp:cNvPr id="0" name=""/>
        <dsp:cNvSpPr/>
      </dsp:nvSpPr>
      <dsp:spPr>
        <a:xfrm rot="5400000">
          <a:off x="3578508" y="3407725"/>
          <a:ext cx="1933277" cy="1681951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1117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150" kern="1200" dirty="0"/>
            <a:t>Banc de test moteur</a:t>
          </a:r>
        </a:p>
      </dsp:txBody>
      <dsp:txXfrm rot="-5400000">
        <a:off x="3966275" y="3583331"/>
        <a:ext cx="1157743" cy="1330739"/>
      </dsp:txXfrm>
    </dsp:sp>
    <dsp:sp modelId="{A46F05C3-FC6C-40E1-BD7D-7E50797ED280}">
      <dsp:nvSpPr>
        <dsp:cNvPr id="0" name=""/>
        <dsp:cNvSpPr/>
      </dsp:nvSpPr>
      <dsp:spPr>
        <a:xfrm>
          <a:off x="5437161" y="3668718"/>
          <a:ext cx="2157537" cy="11599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1117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150" kern="1200" dirty="0"/>
            <a:t>Technique</a:t>
          </a:r>
        </a:p>
      </dsp:txBody>
      <dsp:txXfrm>
        <a:off x="5437161" y="3668718"/>
        <a:ext cx="2157537" cy="1159966"/>
      </dsp:txXfrm>
    </dsp:sp>
    <dsp:sp modelId="{7218BF74-A5D7-4993-8E8B-9BA5EC65A947}">
      <dsp:nvSpPr>
        <dsp:cNvPr id="0" name=""/>
        <dsp:cNvSpPr/>
      </dsp:nvSpPr>
      <dsp:spPr>
        <a:xfrm rot="5400000">
          <a:off x="1762001" y="3407725"/>
          <a:ext cx="1933277" cy="1681951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1117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150" kern="1200" dirty="0"/>
            <a:t>Optimisation multiphysique </a:t>
          </a:r>
        </a:p>
      </dsp:txBody>
      <dsp:txXfrm rot="-5400000">
        <a:off x="2149768" y="3583331"/>
        <a:ext cx="1157743" cy="133073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4021138" y="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1BC3FA-2EAC-4D5D-ACD5-64E6EC525705}" type="datetimeFigureOut">
              <a:rPr lang="fr-FR" smtClean="0"/>
              <a:pPr/>
              <a:t>04/12/2018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72185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4021138" y="972185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81B9B1-8012-46EC-B37B-99BF83E5F0FB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40175ED8-918E-498E-B770-4806577EDF4A}" type="datetimeFigureOut">
              <a:rPr lang="fr-FR" smtClean="0"/>
              <a:pPr/>
              <a:t>04/12/2018</a:t>
            </a:fld>
            <a:endParaRPr lang="fr-FR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fr-FR" dirty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vert="horz" lIns="99048" tIns="49524" rIns="99048" bIns="49524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0DA1256F-BC33-4CC7-87D0-81BEA50C48C1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Notre ambition : devenir le leader de la mini cogénération sur le marché de la valorisation de chaleur fatale, avec un objectif de chiffre d’affaires de 100M€ à 10 ans et 8% de résultat net</a:t>
            </a:r>
            <a:endParaRPr lang="fr-F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A1256F-BC33-4CC7-87D0-81BEA50C48C1}" type="slidenum">
              <a:rPr lang="fr-FR" smtClean="0"/>
              <a:pPr/>
              <a:t>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515650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A1256F-BC33-4CC7-87D0-81BEA50C48C1}" type="slidenum">
              <a:rPr lang="fr-FR" smtClean="0"/>
              <a:pPr/>
              <a:t>2</a:t>
            </a:fld>
            <a:endParaRPr lang="fr-FR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A1256F-BC33-4CC7-87D0-81BEA50C48C1}" type="slidenum">
              <a:rPr lang="fr-FR" smtClean="0"/>
              <a:pPr/>
              <a:t>4</a:t>
            </a:fld>
            <a:endParaRPr lang="fr-FR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riangle rect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Titr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17" name="Sous-titr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fr-FR"/>
              <a:t>Cliquez pour modifier le style des sous-titres du masque</a:t>
            </a:r>
            <a:endParaRPr kumimoji="0" lang="en-US"/>
          </a:p>
        </p:txBody>
      </p:sp>
      <p:grpSp>
        <p:nvGrpSpPr>
          <p:cNvPr id="2" name="Groupe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orme libre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prstClr val="black"/>
                </a:solidFill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8" name="Forme libre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prstClr val="black"/>
                </a:solidFill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11" name="Forme libre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prstClr val="white"/>
                </a:solidFill>
              </a:endParaRPr>
            </a:p>
          </p:txBody>
        </p:sp>
        <p:cxnSp>
          <p:nvCxnSpPr>
            <p:cNvPr id="12" name="Connecteur droit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Espace réservé de la date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endParaRPr lang="fr-FR" dirty="0"/>
          </a:p>
        </p:txBody>
      </p:sp>
      <p:sp>
        <p:nvSpPr>
          <p:cNvPr id="19" name="Espace réservé du pied de pag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fr-FR" dirty="0">
              <a:solidFill>
                <a:srgbClr val="2DA2BF">
                  <a:tint val="20000"/>
                </a:srgbClr>
              </a:solidFill>
            </a:endParaRPr>
          </a:p>
        </p:txBody>
      </p:sp>
      <p:sp>
        <p:nvSpPr>
          <p:cNvPr id="27" name="Espace réservé du numéro de diapositive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E97E5370-E0C0-1249-A414-3D36CDC9943C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/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>
              <a:solidFill>
                <a:prstClr val="black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>
              <a:solidFill>
                <a:prstClr val="black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E5370-E0C0-1249-A414-3D36CDC9943C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 dirty="0">
              <a:solidFill>
                <a:prstClr val="black"/>
              </a:solidFill>
            </a:endParaRPr>
          </a:p>
        </p:txBody>
      </p:sp>
    </p:spTree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/>
          <a:p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/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>
              <a:solidFill>
                <a:prstClr val="black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>
              <a:solidFill>
                <a:prstClr val="black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E5370-E0C0-1249-A414-3D36CDC9943C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 dirty="0">
              <a:solidFill>
                <a:prstClr val="black"/>
              </a:solidFill>
            </a:endParaRPr>
          </a:p>
        </p:txBody>
      </p:sp>
    </p:spTree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PVF_Vide">
    <p:bg>
      <p:bgPr>
        <a:blipFill dpi="0" rotWithShape="1">
          <a:blip r:embed="rId2" cstate="print">
            <a:alphaModFix amt="0"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 dirty="0">
              <a:solidFill>
                <a:prstClr val="black"/>
              </a:solidFill>
            </a:endParaRPr>
          </a:p>
        </p:txBody>
      </p:sp>
      <p:sp>
        <p:nvSpPr>
          <p:cNvPr id="4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 dirty="0">
              <a:solidFill>
                <a:prstClr val="black"/>
              </a:solidFill>
            </a:endParaRPr>
          </a:p>
        </p:txBody>
      </p:sp>
      <p:sp>
        <p:nvSpPr>
          <p:cNvPr id="6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0AEA31-EB3B-8E48-83AB-2BDD32B4FCEA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76320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32240" y="116632"/>
            <a:ext cx="2274218" cy="542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3728331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28331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algn="l">
              <a:defRPr sz="1400">
                <a:solidFill>
                  <a:schemeClr val="accent4">
                    <a:lumMod val="10000"/>
                  </a:schemeClr>
                </a:solidFill>
              </a:defRPr>
            </a:lvl1pPr>
          </a:lstStyle>
          <a:p>
            <a:fld id="{67596497-9823-42D1-9E53-86506218CE48}" type="datetimeFigureOut">
              <a:rPr lang="fr-FR" smtClean="0"/>
              <a:pPr/>
              <a:t>04/12/2018</a:t>
            </a:fld>
            <a:endParaRPr lang="fr-FR" dirty="0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chemeClr val="accent4">
                    <a:lumMod val="10000"/>
                  </a:schemeClr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solidFill>
                  <a:schemeClr val="accent4">
                    <a:lumMod val="10000"/>
                  </a:schemeClr>
                </a:solidFill>
              </a:defRPr>
            </a:lvl1pPr>
          </a:lstStyle>
          <a:p>
            <a:fld id="{E8E39F52-87A0-4061-A1B3-13585014C2F7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0" name="1 Título"/>
          <p:cNvSpPr>
            <a:spLocks noGrp="1"/>
          </p:cNvSpPr>
          <p:nvPr>
            <p:ph type="title"/>
          </p:nvPr>
        </p:nvSpPr>
        <p:spPr>
          <a:xfrm>
            <a:off x="457200" y="197768"/>
            <a:ext cx="8229600" cy="422920"/>
          </a:xfrm>
          <a:prstGeom prst="rect">
            <a:avLst/>
          </a:prstGeom>
        </p:spPr>
        <p:txBody>
          <a:bodyPr/>
          <a:lstStyle>
            <a:lvl1pPr algn="l">
              <a:defRPr sz="1900" b="1">
                <a:solidFill>
                  <a:schemeClr val="accent4">
                    <a:lumMod val="1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fr-FR"/>
              <a:t>Modifiez le style du titre</a:t>
            </a:r>
            <a:endParaRPr lang="es-ES"/>
          </a:p>
        </p:txBody>
      </p:sp>
      <p:sp>
        <p:nvSpPr>
          <p:cNvPr id="11" name="2 Marcador de contenido"/>
          <p:cNvSpPr>
            <a:spLocks noGrp="1"/>
          </p:cNvSpPr>
          <p:nvPr>
            <p:ph sz="half" idx="1"/>
          </p:nvPr>
        </p:nvSpPr>
        <p:spPr>
          <a:xfrm>
            <a:off x="539552" y="1124744"/>
            <a:ext cx="8136904" cy="5001419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buSzPct val="110000"/>
              <a:buFont typeface="Wingdings" pitchFamily="2" charset="2"/>
              <a:buChar char="§"/>
              <a:defRPr sz="2800">
                <a:solidFill>
                  <a:schemeClr val="accent4">
                    <a:lumMod val="10000"/>
                  </a:schemeClr>
                </a:solidFill>
              </a:defRPr>
            </a:lvl1pPr>
            <a:lvl2pPr>
              <a:buSzPct val="100000"/>
              <a:buFont typeface="Wingdings" pitchFamily="2" charset="2"/>
              <a:buChar char="§"/>
              <a:defRPr sz="2400">
                <a:solidFill>
                  <a:schemeClr val="accent4">
                    <a:lumMod val="10000"/>
                  </a:schemeClr>
                </a:solidFill>
              </a:defRPr>
            </a:lvl2pPr>
            <a:lvl3pPr>
              <a:buFont typeface="Arial" pitchFamily="34" charset="0"/>
              <a:buChar char="▫"/>
              <a:defRPr sz="2000">
                <a:solidFill>
                  <a:schemeClr val="accent4">
                    <a:lumMod val="10000"/>
                  </a:schemeClr>
                </a:solidFill>
              </a:defRPr>
            </a:lvl3pPr>
            <a:lvl4pPr>
              <a:buFont typeface="Arial" pitchFamily="34" charset="0"/>
              <a:buChar char="•"/>
              <a:defRPr sz="1800">
                <a:solidFill>
                  <a:schemeClr val="accent4">
                    <a:lumMod val="10000"/>
                  </a:schemeClr>
                </a:solidFill>
              </a:defRPr>
            </a:lvl4pPr>
            <a:lvl5pPr>
              <a:buFont typeface="Arial" pitchFamily="34" charset="0"/>
              <a:buChar char="̵"/>
              <a:defRPr lang="es-ES" sz="1800" kern="1200" dirty="0" smtClean="0">
                <a:solidFill>
                  <a:schemeClr val="accent4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97677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>
              <a:solidFill>
                <a:prstClr val="black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>
              <a:solidFill>
                <a:prstClr val="black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E5370-E0C0-1249-A414-3D36CDC9943C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 dirty="0">
              <a:solidFill>
                <a:prstClr val="black"/>
              </a:solidFill>
            </a:endParaRPr>
          </a:p>
        </p:txBody>
      </p:sp>
      <p:sp>
        <p:nvSpPr>
          <p:cNvPr id="7" name="Titre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fr-FR"/>
              <a:t>Cliquez pour modifier le style du titre</a:t>
            </a:r>
            <a:endParaRPr kumimoji="0" lang="en-US"/>
          </a:p>
        </p:txBody>
      </p:sp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44208" y="6199296"/>
            <a:ext cx="2274218" cy="542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>
              <a:solidFill>
                <a:prstClr val="white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>
              <a:solidFill>
                <a:prstClr val="white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E5370-E0C0-1249-A414-3D36CDC9943C}" type="slidenum">
              <a:rPr lang="fr-FR" smtClean="0">
                <a:solidFill>
                  <a:prstClr val="white"/>
                </a:solidFill>
              </a:rPr>
              <a:pPr/>
              <a:t>‹N°›</a:t>
            </a:fld>
            <a:endParaRPr lang="fr-FR" dirty="0">
              <a:solidFill>
                <a:prstClr val="white"/>
              </a:solidFill>
            </a:endParaRPr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>
              <a:solidFill>
                <a:prstClr val="white"/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>
              <a:solidFill>
                <a:prstClr val="white"/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E5370-E0C0-1249-A414-3D36CDC9943C}" type="slidenum">
              <a:rPr lang="fr-FR" smtClean="0">
                <a:solidFill>
                  <a:prstClr val="white"/>
                </a:solidFill>
              </a:rPr>
              <a:pPr/>
              <a:t>‹N°›</a:t>
            </a:fld>
            <a:endParaRPr lang="fr-FR" dirty="0">
              <a:solidFill>
                <a:prstClr val="white"/>
              </a:solidFill>
            </a:endParaRPr>
          </a:p>
        </p:txBody>
      </p:sp>
      <p:sp>
        <p:nvSpPr>
          <p:cNvPr id="8" name="Titre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fr-FR"/>
              <a:t>Cliquez pour modifier le style du titre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fr-FR"/>
              <a:t>Cliquez pour modifier les styles du texte du masque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fr-FR"/>
              <a:t>Cliquez pour modifier les styles du texte du masque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>
              <a:solidFill>
                <a:prstClr val="black"/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>
              <a:solidFill>
                <a:prstClr val="black"/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E5370-E0C0-1249-A414-3D36CDC9943C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 dirty="0">
              <a:solidFill>
                <a:prstClr val="black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>
              <a:solidFill>
                <a:prstClr val="white"/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>
              <a:solidFill>
                <a:prstClr val="white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E5370-E0C0-1249-A414-3D36CDC9943C}" type="slidenum">
              <a:rPr lang="fr-FR" smtClean="0">
                <a:solidFill>
                  <a:prstClr val="white"/>
                </a:solidFill>
              </a:rPr>
              <a:pPr/>
              <a:t>‹N°›</a:t>
            </a:fld>
            <a:endParaRPr lang="fr-FR" dirty="0">
              <a:solidFill>
                <a:prstClr val="white"/>
              </a:solidFill>
            </a:endParaRPr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fr-FR"/>
              <a:t>Cliquez pour modifier le style du titre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>
              <a:solidFill>
                <a:prstClr val="black"/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>
              <a:solidFill>
                <a:prstClr val="black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E5370-E0C0-1249-A414-3D36CDC9943C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 dirty="0">
              <a:solidFill>
                <a:prstClr val="black"/>
              </a:solidFill>
            </a:endParaRPr>
          </a:p>
        </p:txBody>
      </p:sp>
    </p:spTree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/>
          <a:p>
            <a:endParaRPr lang="fr-FR" dirty="0">
              <a:solidFill>
                <a:prstClr val="black"/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>
              <a:solidFill>
                <a:prstClr val="black"/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E5370-E0C0-1249-A414-3D36CDC9943C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 dirty="0">
              <a:solidFill>
                <a:prstClr val="black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fr-FR"/>
              <a:t>Cliquez pour modifier les styles du texte du masque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fr-FR" dirty="0"/>
              <a:t>Cliquez sur l'icône pour ajouter une image</a:t>
            </a:r>
            <a:endParaRPr kumimoji="0" lang="en-US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fr-FR" dirty="0">
              <a:solidFill>
                <a:prstClr val="white"/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fr-FR" dirty="0">
              <a:solidFill>
                <a:prstClr val="white"/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E97E5370-E0C0-1249-A414-3D36CDC9943C}" type="slidenum">
              <a:rPr lang="fr-FR" smtClean="0">
                <a:solidFill>
                  <a:prstClr val="white"/>
                </a:solidFill>
              </a:rPr>
              <a:pPr/>
              <a:t>‹N°›</a:t>
            </a:fld>
            <a:endParaRPr lang="fr-FR" dirty="0">
              <a:solidFill>
                <a:prstClr val="white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8" name="Forme libre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  <a:latin typeface="Arial" charset="0"/>
              <a:ea typeface="ＭＳ Ｐゴシック" pitchFamily="34" charset="-128"/>
            </a:endParaRPr>
          </a:p>
        </p:txBody>
      </p:sp>
      <p:sp>
        <p:nvSpPr>
          <p:cNvPr id="9" name="Forme libre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  <a:latin typeface="Arial" charset="0"/>
              <a:ea typeface="ＭＳ Ｐゴシック" pitchFamily="34" charset="-128"/>
            </a:endParaRPr>
          </a:p>
        </p:txBody>
      </p:sp>
      <p:sp>
        <p:nvSpPr>
          <p:cNvPr id="10" name="Triangle rect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cxnSp>
        <p:nvCxnSpPr>
          <p:cNvPr id="11" name="Connecteur droit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rme libre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/>
              </a:solidFill>
              <a:latin typeface="Arial" charset="0"/>
              <a:ea typeface="ＭＳ Ｐゴシック" pitchFamily="34" charset="-128"/>
            </a:endParaRPr>
          </a:p>
        </p:txBody>
      </p:sp>
      <p:sp>
        <p:nvSpPr>
          <p:cNvPr id="12" name="Forme libre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/>
              </a:solidFill>
              <a:latin typeface="Arial" charset="0"/>
              <a:ea typeface="ＭＳ Ｐゴシック" pitchFamily="34" charset="-128"/>
            </a:endParaRPr>
          </a:p>
        </p:txBody>
      </p:sp>
      <p:sp>
        <p:nvSpPr>
          <p:cNvPr id="14" name="Triangle rect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8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cxnSp>
        <p:nvCxnSpPr>
          <p:cNvPr id="15" name="Connecteur droit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Espace réservé du titre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30" name="Espace réservé du texte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FR"/>
              <a:t>Cliquez pour modifier les styles du texte du masque</a:t>
            </a:r>
          </a:p>
          <a:p>
            <a:pPr lvl="1" eaLnBrk="1" latinLnBrk="0" hangingPunct="1"/>
            <a:r>
              <a:rPr kumimoji="0" lang="fr-FR"/>
              <a:t>Deuxième niveau</a:t>
            </a:r>
          </a:p>
          <a:p>
            <a:pPr lvl="2" eaLnBrk="1" latinLnBrk="0" hangingPunct="1"/>
            <a:r>
              <a:rPr kumimoji="0" lang="fr-FR"/>
              <a:t>Troisième niveau</a:t>
            </a:r>
          </a:p>
          <a:p>
            <a:pPr lvl="3" eaLnBrk="1" latinLnBrk="0" hangingPunct="1"/>
            <a:r>
              <a:rPr kumimoji="0" lang="fr-FR"/>
              <a:t>Quatrième niveau</a:t>
            </a:r>
          </a:p>
          <a:p>
            <a:pPr lvl="4" eaLnBrk="1" latinLnBrk="0" hangingPunct="1"/>
            <a:r>
              <a:rPr kumimoji="0" lang="fr-FR"/>
              <a:t>Cinquième niveau</a:t>
            </a:r>
            <a:endParaRPr kumimoji="0" lang="en-US"/>
          </a:p>
        </p:txBody>
      </p:sp>
      <p:sp>
        <p:nvSpPr>
          <p:cNvPr id="10" name="Espace réservé de la date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dirty="0">
              <a:solidFill>
                <a:prstClr val="black"/>
              </a:solidFill>
              <a:latin typeface="Arial" charset="0"/>
              <a:ea typeface="ＭＳ Ｐゴシック" pitchFamily="34" charset="-128"/>
            </a:endParaRPr>
          </a:p>
        </p:txBody>
      </p:sp>
      <p:sp>
        <p:nvSpPr>
          <p:cNvPr id="22" name="Espace réservé du pied de page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dirty="0">
              <a:solidFill>
                <a:prstClr val="black"/>
              </a:solidFill>
              <a:latin typeface="Arial" charset="0"/>
              <a:ea typeface="ＭＳ Ｐゴシック" pitchFamily="34" charset="-128"/>
            </a:endParaRPr>
          </a:p>
        </p:txBody>
      </p:sp>
      <p:sp>
        <p:nvSpPr>
          <p:cNvPr id="18" name="Espace réservé du numéro de diapositive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97E5370-E0C0-1249-A414-3D36CDC9943C}" type="slidenum">
              <a:rPr lang="fr-FR" smtClean="0">
                <a:solidFill>
                  <a:prstClr val="black"/>
                </a:solidFill>
                <a:latin typeface="Arial" charset="0"/>
                <a:ea typeface="ＭＳ Ｐゴシック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‹N°›</a:t>
            </a:fld>
            <a:endParaRPr lang="fr-FR" dirty="0">
              <a:solidFill>
                <a:prstClr val="black"/>
              </a:solidFill>
              <a:latin typeface="Arial" charset="0"/>
              <a:ea typeface="ＭＳ Ｐゴシック" pitchFamily="34" charset="-128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  <p:sldLayoutId id="2147483757" r:id="rId12"/>
    <p:sldLayoutId id="2147483758" r:id="rId13"/>
    <p:sldLayoutId id="2147483759" r:id="rId14"/>
    <p:sldLayoutId id="2147483761" r:id="rId15"/>
    <p:sldLayoutId id="2147483762" r:id="rId16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gif"/><Relationship Id="rId13" Type="http://schemas.openxmlformats.org/officeDocument/2006/relationships/image" Target="../media/image45.png"/><Relationship Id="rId3" Type="http://schemas.openxmlformats.org/officeDocument/2006/relationships/image" Target="../media/image4.jpeg"/><Relationship Id="rId7" Type="http://schemas.openxmlformats.org/officeDocument/2006/relationships/image" Target="../media/image39.png"/><Relationship Id="rId12" Type="http://schemas.openxmlformats.org/officeDocument/2006/relationships/image" Target="../media/image44.jpeg"/><Relationship Id="rId2" Type="http://schemas.openxmlformats.org/officeDocument/2006/relationships/image" Target="../media/image3.png"/><Relationship Id="rId16" Type="http://schemas.openxmlformats.org/officeDocument/2006/relationships/image" Target="../media/image4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8.jpeg"/><Relationship Id="rId11" Type="http://schemas.openxmlformats.org/officeDocument/2006/relationships/image" Target="../media/image43.emf"/><Relationship Id="rId5" Type="http://schemas.openxmlformats.org/officeDocument/2006/relationships/image" Target="../media/image37.png"/><Relationship Id="rId15" Type="http://schemas.openxmlformats.org/officeDocument/2006/relationships/image" Target="../media/image47.png"/><Relationship Id="rId10" Type="http://schemas.openxmlformats.org/officeDocument/2006/relationships/image" Target="../media/image42.png"/><Relationship Id="rId4" Type="http://schemas.openxmlformats.org/officeDocument/2006/relationships/image" Target="../media/image5.png"/><Relationship Id="rId9" Type="http://schemas.openxmlformats.org/officeDocument/2006/relationships/image" Target="../media/image41.jpeg"/><Relationship Id="rId1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0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5.xml"/><Relationship Id="rId1" Type="http://schemas.openxmlformats.org/officeDocument/2006/relationships/themeOverride" Target="../theme/themeOverride2.xml"/><Relationship Id="rId5" Type="http://schemas.openxmlformats.org/officeDocument/2006/relationships/image" Target="../media/image2.jpeg"/><Relationship Id="rId4" Type="http://schemas.openxmlformats.org/officeDocument/2006/relationships/image" Target="../media/image12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14.png"/><Relationship Id="rId11" Type="http://schemas.openxmlformats.org/officeDocument/2006/relationships/image" Target="../media/image19.jpeg"/><Relationship Id="rId5" Type="http://schemas.openxmlformats.org/officeDocument/2006/relationships/image" Target="../media/image13.jpeg"/><Relationship Id="rId10" Type="http://schemas.openxmlformats.org/officeDocument/2006/relationships/image" Target="../media/image18.jpeg"/><Relationship Id="rId4" Type="http://schemas.openxmlformats.org/officeDocument/2006/relationships/image" Target="../media/image3.png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gif"/><Relationship Id="rId3" Type="http://schemas.openxmlformats.org/officeDocument/2006/relationships/image" Target="../media/image3.png"/><Relationship Id="rId7" Type="http://schemas.openxmlformats.org/officeDocument/2006/relationships/image" Target="../media/image23.gif"/><Relationship Id="rId2" Type="http://schemas.openxmlformats.org/officeDocument/2006/relationships/slideLayout" Target="../slideLayouts/slideLayout15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22.jpeg"/><Relationship Id="rId5" Type="http://schemas.openxmlformats.org/officeDocument/2006/relationships/image" Target="../media/image21.gif"/><Relationship Id="rId4" Type="http://schemas.openxmlformats.org/officeDocument/2006/relationships/image" Target="../media/image20.gif"/><Relationship Id="rId9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5.xml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3.png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16.x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28.jpe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.png"/><Relationship Id="rId7" Type="http://schemas.openxmlformats.org/officeDocument/2006/relationships/image" Target="../media/image34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8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Relationship Id="rId9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5000"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AEA31-EB3B-8E48-83AB-2BDD32B4FCEA}" type="slidenum">
              <a:rPr lang="fr-FR" smtClean="0">
                <a:solidFill>
                  <a:prstClr val="black"/>
                </a:solidFill>
              </a:rPr>
              <a:pPr/>
              <a:t>1</a:t>
            </a:fld>
            <a:endParaRPr lang="fr-FR" dirty="0">
              <a:solidFill>
                <a:prstClr val="black"/>
              </a:solidFill>
            </a:endParaRPr>
          </a:p>
        </p:txBody>
      </p:sp>
      <p:pic>
        <p:nvPicPr>
          <p:cNvPr id="1026" name="Picture 2" descr="C:\Users\bryon.b\Documents\Tableau de bord\ARCHIVES\Personnel\Ananké\Communication\ANANKE_fonts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1520" y="216024"/>
            <a:ext cx="6706345" cy="1584176"/>
          </a:xfrm>
          <a:prstGeom prst="rect">
            <a:avLst/>
          </a:prstGeom>
          <a:noFill/>
        </p:spPr>
      </p:pic>
      <p:pic>
        <p:nvPicPr>
          <p:cNvPr id="1027" name="Picture 3" descr="C:\Users\bryon.b\Documents\Tableau de bord\ARCHIVES\Personnel\Ananké\Communication\Logo Ananké Blanc.pn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876256" y="0"/>
            <a:ext cx="2088232" cy="2066848"/>
          </a:xfrm>
          <a:prstGeom prst="rect">
            <a:avLst/>
          </a:prstGeom>
          <a:noFill/>
        </p:spPr>
      </p:pic>
      <p:sp>
        <p:nvSpPr>
          <p:cNvPr id="6" name="ZoneTexte 5"/>
          <p:cNvSpPr txBox="1"/>
          <p:nvPr/>
        </p:nvSpPr>
        <p:spPr>
          <a:xfrm>
            <a:off x="1763688" y="2088232"/>
            <a:ext cx="72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fr-FR" sz="2800" i="1" dirty="0">
                <a:solidFill>
                  <a:prstClr val="white">
                    <a:lumMod val="6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IT’S ALL ABOUT ENERGY</a:t>
            </a: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924896" y="5805264"/>
            <a:ext cx="1190529" cy="1052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2" descr="C:\Users\bryon.b\Documents\Archives\Personnel\Ananké\Communication\projet_keyshot_V1.107.png"/>
          <p:cNvPicPr>
            <a:picLocks noChangeAspect="1" noChangeArrowheads="1"/>
          </p:cNvPicPr>
          <p:nvPr/>
        </p:nvPicPr>
        <p:blipFill>
          <a:blip r:embed="rId7" cstate="print"/>
          <a:srcRect l="16806"/>
          <a:stretch>
            <a:fillRect/>
          </a:stretch>
        </p:blipFill>
        <p:spPr bwMode="auto">
          <a:xfrm>
            <a:off x="229549" y="1772816"/>
            <a:ext cx="4990523" cy="4498976"/>
          </a:xfrm>
          <a:prstGeom prst="rect">
            <a:avLst/>
          </a:prstGeom>
          <a:noFill/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Espace réservé du contenu 5">
            <a:extLst>
              <a:ext uri="{FF2B5EF4-FFF2-40B4-BE49-F238E27FC236}">
                <a16:creationId xmlns:a16="http://schemas.microsoft.com/office/drawing/2014/main" id="{077DB456-314E-4BB6-8D0E-A84056EFD18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31385461"/>
              </p:ext>
            </p:extLst>
          </p:nvPr>
        </p:nvGraphicFramePr>
        <p:xfrm>
          <a:off x="783432" y="1192473"/>
          <a:ext cx="8229600" cy="52154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F6553CA0-DFC1-4972-BC92-C5F411BFB1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E5370-E0C0-1249-A414-3D36CDC9943C}" type="slidenum">
              <a:rPr lang="fr-FR" smtClean="0">
                <a:solidFill>
                  <a:prstClr val="black"/>
                </a:solidFill>
              </a:rPr>
              <a:pPr/>
              <a:t>10</a:t>
            </a:fld>
            <a:endParaRPr lang="fr-FR" dirty="0">
              <a:solidFill>
                <a:prstClr val="black"/>
              </a:solidFill>
            </a:endParaRPr>
          </a:p>
        </p:txBody>
      </p:sp>
      <p:sp>
        <p:nvSpPr>
          <p:cNvPr id="5" name="Titre 155">
            <a:extLst>
              <a:ext uri="{FF2B5EF4-FFF2-40B4-BE49-F238E27FC236}">
                <a16:creationId xmlns:a16="http://schemas.microsoft.com/office/drawing/2014/main" id="{C5A6AFF8-61B3-44FF-93AE-D1E9B83162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188640"/>
            <a:ext cx="8229600" cy="1143000"/>
          </a:xfrm>
        </p:spPr>
        <p:txBody>
          <a:bodyPr/>
          <a:lstStyle/>
          <a:p>
            <a:r>
              <a:rPr lang="fr-FR" dirty="0">
                <a:solidFill>
                  <a:srgbClr val="009999"/>
                </a:solidFill>
              </a:rPr>
              <a:t>Besoins de l’entreprise</a:t>
            </a:r>
          </a:p>
        </p:txBody>
      </p:sp>
    </p:spTree>
    <p:extLst>
      <p:ext uri="{BB962C8B-B14F-4D97-AF65-F5344CB8AC3E}">
        <p14:creationId xmlns:p14="http://schemas.microsoft.com/office/powerpoint/2010/main" val="21360532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000"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AEA31-EB3B-8E48-83AB-2BDD32B4FCEA}" type="slidenum">
              <a:rPr lang="fr-FR" smtClean="0">
                <a:solidFill>
                  <a:prstClr val="black"/>
                </a:solidFill>
              </a:rPr>
              <a:pPr/>
              <a:t>11</a:t>
            </a:fld>
            <a:endParaRPr lang="fr-FR" dirty="0">
              <a:solidFill>
                <a:prstClr val="black"/>
              </a:solidFill>
            </a:endParaRPr>
          </a:p>
        </p:txBody>
      </p:sp>
      <p:pic>
        <p:nvPicPr>
          <p:cNvPr id="1026" name="Picture 2" descr="C:\Users\bryon.b\Documents\Tableau de bord\ARCHIVES\Personnel\Ananké\Communication\ANANKE_fonts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79512" y="1825660"/>
            <a:ext cx="6706345" cy="1584176"/>
          </a:xfrm>
          <a:prstGeom prst="rect">
            <a:avLst/>
          </a:prstGeom>
          <a:noFill/>
        </p:spPr>
      </p:pic>
      <p:pic>
        <p:nvPicPr>
          <p:cNvPr id="1027" name="Picture 3" descr="C:\Users\bryon.b\Documents\Tableau de bord\ARCHIVES\Personnel\Ananké\Communication\Logo Ananké Blanc.pn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804248" y="1609636"/>
            <a:ext cx="2088232" cy="2066848"/>
          </a:xfrm>
          <a:prstGeom prst="rect">
            <a:avLst/>
          </a:prstGeom>
          <a:noFill/>
        </p:spPr>
      </p:pic>
      <p:sp>
        <p:nvSpPr>
          <p:cNvPr id="6" name="ZoneTexte 5"/>
          <p:cNvSpPr txBox="1"/>
          <p:nvPr/>
        </p:nvSpPr>
        <p:spPr>
          <a:xfrm>
            <a:off x="1691680" y="3697868"/>
            <a:ext cx="72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fr-FR" sz="2800" i="1" dirty="0">
                <a:solidFill>
                  <a:prstClr val="white">
                    <a:lumMod val="6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IT’S ALL ABOUT ENERGY</a:t>
            </a:r>
          </a:p>
        </p:txBody>
      </p:sp>
      <p:pic>
        <p:nvPicPr>
          <p:cNvPr id="7" name="il_fi" descr="Afficher l'image d'origine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92080" y="5805264"/>
            <a:ext cx="694485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age 7" descr="Logo prisme"/>
          <p:cNvPicPr/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995936" y="5733256"/>
            <a:ext cx="1080120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il_fi" descr="Afficher l'image d'origine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211960" y="5157192"/>
            <a:ext cx="931714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il_fi" descr="Afficher l'image d'origine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444208" y="5013176"/>
            <a:ext cx="730243" cy="789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il_fi" descr="Afficher l'image d'origine"/>
          <p:cNvPicPr/>
          <p:nvPr/>
        </p:nvPicPr>
        <p:blipFill>
          <a:blip r:embed="rId9" cstate="print"/>
          <a:srcRect l="12276" r="12444"/>
          <a:stretch>
            <a:fillRect/>
          </a:stretch>
        </p:blipFill>
        <p:spPr bwMode="auto">
          <a:xfrm>
            <a:off x="7596336" y="5085184"/>
            <a:ext cx="719344" cy="111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il_fi" descr="Afficher l'image d'origine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95536" y="5157192"/>
            <a:ext cx="648072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Image 12"/>
          <p:cNvPicPr/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444208" y="5877272"/>
            <a:ext cx="954560" cy="314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il_fi" descr="Afficher l'image d'origine"/>
          <p:cNvPicPr/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131840" y="5589240"/>
            <a:ext cx="571674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Image 14" descr="Bpifrance | Servir l'avenir"/>
          <p:cNvPicPr/>
          <p:nvPr/>
        </p:nvPicPr>
        <p:blipFill>
          <a:blip r:embed="rId13" cstate="print"/>
          <a:srcRect r="44408"/>
          <a:stretch>
            <a:fillRect/>
          </a:stretch>
        </p:blipFill>
        <p:spPr bwMode="auto">
          <a:xfrm>
            <a:off x="1547664" y="5157192"/>
            <a:ext cx="1003722" cy="3321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il_fi" descr="Afficher l'image d'origine"/>
          <p:cNvPicPr/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292080" y="5157192"/>
            <a:ext cx="648072" cy="385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4" descr="Afficher l'image d'origine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475656" y="5661248"/>
            <a:ext cx="1075730" cy="389757"/>
          </a:xfrm>
          <a:prstGeom prst="rect">
            <a:avLst/>
          </a:prstGeom>
          <a:noFill/>
        </p:spPr>
      </p:pic>
      <p:pic>
        <p:nvPicPr>
          <p:cNvPr id="18" name="Image 17"/>
          <p:cNvPicPr>
            <a:picLocks noChangeAspect="1"/>
          </p:cNvPicPr>
          <p:nvPr/>
        </p:nvPicPr>
        <p:blipFill rotWithShape="1">
          <a:blip r:embed="rId16" cstate="print"/>
          <a:srcRect l="47980" r="36774" b="12695"/>
          <a:stretch/>
        </p:blipFill>
        <p:spPr>
          <a:xfrm>
            <a:off x="2627784" y="4797152"/>
            <a:ext cx="1368152" cy="1009550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alphaModFix amt="5000"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8" descr="D:\Users\bbryon\Desktop\PREZI ENERGINE\EnergineV2\content\data\repo\3179563690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1162" y="3549183"/>
            <a:ext cx="2139947" cy="1604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3" name="Groupe 32"/>
          <p:cNvGrpSpPr/>
          <p:nvPr/>
        </p:nvGrpSpPr>
        <p:grpSpPr>
          <a:xfrm>
            <a:off x="297909" y="2970542"/>
            <a:ext cx="900100" cy="1820778"/>
            <a:chOff x="297909" y="2745716"/>
            <a:chExt cx="900100" cy="2427704"/>
          </a:xfrm>
        </p:grpSpPr>
        <p:grpSp>
          <p:nvGrpSpPr>
            <p:cNvPr id="34" name="Groupe 88"/>
            <p:cNvGrpSpPr/>
            <p:nvPr/>
          </p:nvGrpSpPr>
          <p:grpSpPr>
            <a:xfrm>
              <a:off x="297909" y="2745716"/>
              <a:ext cx="900100" cy="2067664"/>
              <a:chOff x="251520" y="1865392"/>
              <a:chExt cx="900100" cy="2067664"/>
            </a:xfrm>
          </p:grpSpPr>
          <p:pic>
            <p:nvPicPr>
              <p:cNvPr id="36" name="Picture 9"/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clrChange>
                  <a:clrFrom>
                    <a:srgbClr val="E6E6E6"/>
                  </a:clrFrom>
                  <a:clrTo>
                    <a:srgbClr val="E6E6E6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5965" t="22010" r="23933" b="14529"/>
              <a:stretch/>
            </p:blipFill>
            <p:spPr bwMode="auto">
              <a:xfrm>
                <a:off x="251520" y="1865392"/>
                <a:ext cx="792088" cy="19710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 cmpd="sng" algn="ctr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7" name="Rectangle 36"/>
              <p:cNvSpPr/>
              <p:nvPr/>
            </p:nvSpPr>
            <p:spPr bwMode="auto">
              <a:xfrm>
                <a:off x="935596" y="3706885"/>
                <a:ext cx="216024" cy="226171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26000" tIns="126000" rIns="126000" bIns="126000" numCol="1" rtlCol="0" anchor="b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5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3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cxnSp>
          <p:nvCxnSpPr>
            <p:cNvPr id="35" name="Connecteur droit 34"/>
            <p:cNvCxnSpPr/>
            <p:nvPr/>
          </p:nvCxnSpPr>
          <p:spPr bwMode="auto">
            <a:xfrm>
              <a:off x="714500" y="4700294"/>
              <a:ext cx="0" cy="473126"/>
            </a:xfrm>
            <a:prstGeom prst="line">
              <a:avLst/>
            </a:prstGeom>
            <a:noFill/>
            <a:ln w="19050" cap="flat" cmpd="sng" algn="ctr">
              <a:solidFill>
                <a:srgbClr val="000000">
                  <a:shade val="95000"/>
                  <a:satMod val="105000"/>
                </a:srgbClr>
              </a:solidFill>
              <a:prstDash val="dash"/>
              <a:headEnd type="none" w="med" len="med"/>
              <a:tailEnd type="none" w="med" len="med"/>
            </a:ln>
            <a:effectLst/>
          </p:spPr>
        </p:cxnSp>
      </p:grpSp>
      <p:cxnSp>
        <p:nvCxnSpPr>
          <p:cNvPr id="38" name="Connecteur droit 37"/>
          <p:cNvCxnSpPr/>
          <p:nvPr/>
        </p:nvCxnSpPr>
        <p:spPr bwMode="auto">
          <a:xfrm>
            <a:off x="714500" y="4810915"/>
            <a:ext cx="1157485" cy="0"/>
          </a:xfrm>
          <a:prstGeom prst="line">
            <a:avLst/>
          </a:prstGeom>
          <a:noFill/>
          <a:ln w="19050" cap="flat" cmpd="sng" algn="ctr">
            <a:solidFill>
              <a:srgbClr val="000000">
                <a:shade val="95000"/>
                <a:satMod val="105000"/>
              </a:srgbClr>
            </a:solidFill>
            <a:prstDash val="dash"/>
            <a:headEnd type="none" w="med" len="med"/>
            <a:tailEnd type="stealth" w="med" len="med"/>
          </a:ln>
          <a:effectLst/>
        </p:spPr>
      </p:cxnSp>
      <p:sp>
        <p:nvSpPr>
          <p:cNvPr id="39" name="Chevron 38"/>
          <p:cNvSpPr/>
          <p:nvPr/>
        </p:nvSpPr>
        <p:spPr bwMode="auto">
          <a:xfrm>
            <a:off x="3961108" y="4605272"/>
            <a:ext cx="431380" cy="300860"/>
          </a:xfrm>
          <a:prstGeom prst="chevron">
            <a:avLst/>
          </a:prstGeom>
          <a:solidFill>
            <a:srgbClr val="AA9B7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6000" tIns="126000" rIns="126000" bIns="126000" numCol="1" rtlCol="0" anchor="b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base" latinLnBrk="0" hangingPunct="1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3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40" name="Chevron 39"/>
          <p:cNvSpPr/>
          <p:nvPr/>
        </p:nvSpPr>
        <p:spPr bwMode="auto">
          <a:xfrm>
            <a:off x="4283968" y="4613898"/>
            <a:ext cx="4536504" cy="300860"/>
          </a:xfrm>
          <a:prstGeom prst="chevron">
            <a:avLst/>
          </a:prstGeom>
          <a:solidFill>
            <a:srgbClr val="AA9B7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6000" tIns="504000" rIns="126000" bIns="72000" numCol="1" rtlCol="0" anchor="b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base" latinLnBrk="0" hangingPunct="1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cs typeface="Arial" charset="0"/>
              </a:rPr>
              <a:t>Production industrielle</a:t>
            </a:r>
          </a:p>
        </p:txBody>
      </p:sp>
      <p:sp>
        <p:nvSpPr>
          <p:cNvPr id="41" name="Pentagone 40"/>
          <p:cNvSpPr/>
          <p:nvPr/>
        </p:nvSpPr>
        <p:spPr bwMode="auto">
          <a:xfrm rot="16200000">
            <a:off x="1741515" y="2955435"/>
            <a:ext cx="1173468" cy="152888"/>
          </a:xfrm>
          <a:prstGeom prst="homePlate">
            <a:avLst/>
          </a:prstGeom>
          <a:solidFill>
            <a:srgbClr val="E12D2D">
              <a:lumMod val="60000"/>
              <a:lumOff val="4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6000" tIns="126000" rIns="126000" bIns="126000" numCol="1" rtlCol="0" anchor="b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base" latinLnBrk="0" hangingPunct="1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3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42" name="Virage 41"/>
          <p:cNvSpPr/>
          <p:nvPr/>
        </p:nvSpPr>
        <p:spPr bwMode="auto">
          <a:xfrm>
            <a:off x="2239601" y="2877955"/>
            <a:ext cx="709663" cy="740658"/>
          </a:xfrm>
          <a:prstGeom prst="bentArrow">
            <a:avLst/>
          </a:prstGeom>
          <a:solidFill>
            <a:srgbClr val="92D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6000" tIns="126000" rIns="126000" bIns="126000" numCol="1" rtlCol="0" anchor="b" anchorCtr="0" compatLnSpc="1">
            <a:prstTxWarp prst="textNoShape">
              <a:avLst/>
            </a:prstTxWarp>
          </a:bodyPr>
          <a:lstStyle/>
          <a:p>
            <a:pPr fontAlgn="base">
              <a:lnSpc>
                <a:spcPct val="105000"/>
              </a:lnSpc>
              <a:spcBef>
                <a:spcPct val="0"/>
              </a:spcBef>
              <a:spcAft>
                <a:spcPct val="0"/>
              </a:spcAft>
            </a:pPr>
            <a:endParaRPr lang="fr-FR" sz="3000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grpSp>
        <p:nvGrpSpPr>
          <p:cNvPr id="43" name="Groupe 42"/>
          <p:cNvGrpSpPr/>
          <p:nvPr/>
        </p:nvGrpSpPr>
        <p:grpSpPr>
          <a:xfrm>
            <a:off x="3096344" y="2970543"/>
            <a:ext cx="2075834" cy="1381664"/>
            <a:chOff x="3419872" y="2060848"/>
            <a:chExt cx="2075834" cy="1842219"/>
          </a:xfrm>
        </p:grpSpPr>
        <p:pic>
          <p:nvPicPr>
            <p:cNvPr id="44" name="Picture 11" descr="http://png.clipart.me/graphics/thumbs/158/power-transmission-tower-isolated-on-white-vector-eps10_158693426.jpg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84298" y="2400745"/>
              <a:ext cx="911408" cy="15023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45" name="Connecteur droit 44"/>
            <p:cNvCxnSpPr/>
            <p:nvPr/>
          </p:nvCxnSpPr>
          <p:spPr bwMode="auto">
            <a:xfrm>
              <a:off x="3419872" y="2060848"/>
              <a:ext cx="1872208" cy="985537"/>
            </a:xfrm>
            <a:prstGeom prst="line">
              <a:avLst/>
            </a:prstGeom>
            <a:noFill/>
            <a:ln w="9525" cap="flat" cmpd="sng" algn="ctr">
              <a:solidFill>
                <a:srgbClr val="000000">
                  <a:shade val="95000"/>
                  <a:satMod val="105000"/>
                </a:srgbClr>
              </a:solidFill>
              <a:prstDash val="solid"/>
              <a:headEnd type="none" w="med" len="med"/>
              <a:tailEnd type="none" w="med" len="med"/>
            </a:ln>
            <a:effectLst/>
          </p:spPr>
        </p:cxnSp>
        <p:cxnSp>
          <p:nvCxnSpPr>
            <p:cNvPr id="46" name="Connecteur droit 45"/>
            <p:cNvCxnSpPr/>
            <p:nvPr/>
          </p:nvCxnSpPr>
          <p:spPr bwMode="auto">
            <a:xfrm>
              <a:off x="3448447" y="2168029"/>
              <a:ext cx="1296144" cy="903755"/>
            </a:xfrm>
            <a:prstGeom prst="line">
              <a:avLst/>
            </a:prstGeom>
            <a:noFill/>
            <a:ln w="9525" cap="flat" cmpd="sng" algn="ctr">
              <a:solidFill>
                <a:srgbClr val="000000">
                  <a:shade val="95000"/>
                  <a:satMod val="105000"/>
                </a:srgbClr>
              </a:solidFill>
              <a:prstDash val="solid"/>
              <a:headEnd type="none" w="med" len="med"/>
              <a:tailEnd type="none" w="med" len="med"/>
            </a:ln>
            <a:effectLst/>
          </p:spPr>
        </p:cxnSp>
      </p:grpSp>
      <p:sp>
        <p:nvSpPr>
          <p:cNvPr id="47" name="Pentagone 46"/>
          <p:cNvSpPr/>
          <p:nvPr/>
        </p:nvSpPr>
        <p:spPr bwMode="auto">
          <a:xfrm rot="16200000">
            <a:off x="1588626" y="2955435"/>
            <a:ext cx="1173468" cy="152889"/>
          </a:xfrm>
          <a:prstGeom prst="homePlate">
            <a:avLst/>
          </a:prstGeom>
          <a:solidFill>
            <a:srgbClr val="E12D2D">
              <a:lumMod val="60000"/>
              <a:lumOff val="4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6000" tIns="126000" rIns="126000" bIns="126000" numCol="1" rtlCol="0" anchor="b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base" latinLnBrk="0" hangingPunct="1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3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pic>
        <p:nvPicPr>
          <p:cNvPr id="48" name="Picture 13" descr="http://icdn.pro/images/fr/m/o/monnaie-euro-vert-icone-8257-128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8099" y="2589662"/>
            <a:ext cx="1054349" cy="91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Nuage 48"/>
          <p:cNvSpPr/>
          <p:nvPr/>
        </p:nvSpPr>
        <p:spPr bwMode="auto">
          <a:xfrm>
            <a:off x="3693918" y="1916832"/>
            <a:ext cx="1544652" cy="408188"/>
          </a:xfrm>
          <a:prstGeom prst="cloud">
            <a:avLst/>
          </a:prstGeom>
          <a:solidFill>
            <a:srgbClr val="AA9B7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6000" tIns="468000" rIns="126000" bIns="0" numCol="1" rtlCol="0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base" latinLnBrk="0" hangingPunct="1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cs typeface="Arial" charset="0"/>
              </a:rPr>
              <a:t>CO</a:t>
            </a:r>
            <a:r>
              <a:rPr kumimoji="0" lang="fr-FR" sz="1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cs typeface="Arial" charset="0"/>
              </a:rPr>
              <a:t>2</a:t>
            </a:r>
          </a:p>
        </p:txBody>
      </p:sp>
      <p:sp>
        <p:nvSpPr>
          <p:cNvPr id="50" name="Nuage 49"/>
          <p:cNvSpPr/>
          <p:nvPr/>
        </p:nvSpPr>
        <p:spPr bwMode="auto">
          <a:xfrm>
            <a:off x="5996147" y="2469768"/>
            <a:ext cx="1544652" cy="408188"/>
          </a:xfrm>
          <a:prstGeom prst="cloud">
            <a:avLst/>
          </a:prstGeom>
          <a:solidFill>
            <a:srgbClr val="AA9B7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6000" tIns="468000" rIns="126000" bIns="0" numCol="1" rtlCol="0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base" latinLnBrk="0" hangingPunct="1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cs typeface="Arial" charset="0"/>
              </a:rPr>
              <a:t>CO</a:t>
            </a:r>
            <a:r>
              <a:rPr kumimoji="0" lang="fr-FR" sz="1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cs typeface="Arial" charset="0"/>
              </a:rPr>
              <a:t>2</a:t>
            </a:r>
          </a:p>
        </p:txBody>
      </p:sp>
      <p:sp>
        <p:nvSpPr>
          <p:cNvPr id="51" name="Nuage 50"/>
          <p:cNvSpPr/>
          <p:nvPr/>
        </p:nvSpPr>
        <p:spPr bwMode="auto">
          <a:xfrm>
            <a:off x="6958649" y="1916832"/>
            <a:ext cx="1544652" cy="408188"/>
          </a:xfrm>
          <a:prstGeom prst="cloud">
            <a:avLst/>
          </a:prstGeom>
          <a:solidFill>
            <a:srgbClr val="AA9B7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6000" tIns="468000" rIns="126000" bIns="0" numCol="1" rtlCol="0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base" latinLnBrk="0" hangingPunct="1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cs typeface="Arial" charset="0"/>
              </a:rPr>
              <a:t>CO</a:t>
            </a:r>
            <a:r>
              <a:rPr kumimoji="0" lang="fr-FR" sz="1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cs typeface="Arial" charset="0"/>
              </a:rPr>
              <a:t>2</a:t>
            </a:r>
          </a:p>
        </p:txBody>
      </p:sp>
      <p:sp>
        <p:nvSpPr>
          <p:cNvPr id="52" name="Nuage 51"/>
          <p:cNvSpPr/>
          <p:nvPr/>
        </p:nvSpPr>
        <p:spPr bwMode="auto">
          <a:xfrm>
            <a:off x="4965104" y="2679183"/>
            <a:ext cx="1544652" cy="408188"/>
          </a:xfrm>
          <a:prstGeom prst="cloud">
            <a:avLst/>
          </a:prstGeom>
          <a:solidFill>
            <a:srgbClr val="AA9B7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6000" tIns="468000" rIns="126000" bIns="0" numCol="1" rtlCol="0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base" latinLnBrk="0" hangingPunct="1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cs typeface="Arial" charset="0"/>
              </a:rPr>
              <a:t>CO</a:t>
            </a:r>
            <a:r>
              <a:rPr kumimoji="0" lang="fr-FR" sz="1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cs typeface="Arial" charset="0"/>
              </a:rPr>
              <a:t>2</a:t>
            </a:r>
          </a:p>
        </p:txBody>
      </p:sp>
      <p:sp>
        <p:nvSpPr>
          <p:cNvPr id="53" name="Chevron 52"/>
          <p:cNvSpPr/>
          <p:nvPr/>
        </p:nvSpPr>
        <p:spPr bwMode="auto">
          <a:xfrm>
            <a:off x="3935554" y="4589754"/>
            <a:ext cx="475178" cy="334131"/>
          </a:xfrm>
          <a:prstGeom prst="chevron">
            <a:avLst/>
          </a:prstGeom>
          <a:solidFill>
            <a:srgbClr val="374B0F">
              <a:lumMod val="90000"/>
              <a:lumOff val="1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6000" tIns="126000" rIns="126000" bIns="126000" numCol="1" rtlCol="0" anchor="b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base" latinLnBrk="0" hangingPunct="1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3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54" name="Chevron 53"/>
          <p:cNvSpPr/>
          <p:nvPr/>
        </p:nvSpPr>
        <p:spPr bwMode="auto">
          <a:xfrm>
            <a:off x="4283968" y="4590653"/>
            <a:ext cx="4553756" cy="325505"/>
          </a:xfrm>
          <a:prstGeom prst="chevron">
            <a:avLst/>
          </a:prstGeom>
          <a:solidFill>
            <a:srgbClr val="374B0F">
              <a:lumMod val="90000"/>
              <a:lumOff val="1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6000" tIns="504000" rIns="126000" bIns="108000" numCol="1" rtlCol="0" anchor="b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base" latinLnBrk="0" hangingPunct="1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cs typeface="Arial" charset="0"/>
              </a:rPr>
              <a:t>Production industrielle</a:t>
            </a:r>
          </a:p>
        </p:txBody>
      </p:sp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444208" y="6199296"/>
            <a:ext cx="2274218" cy="542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 animBg="1"/>
      <p:bldP spid="41" grpId="0" animBg="1"/>
      <p:bldP spid="41" grpId="1" animBg="1"/>
      <p:bldP spid="42" grpId="0" animBg="1"/>
      <p:bldP spid="47" grpId="0" animBg="1"/>
      <p:bldP spid="49" grpId="0" animBg="1"/>
      <p:bldP spid="50" grpId="0" animBg="1"/>
      <p:bldP spid="51" grpId="0" animBg="1"/>
      <p:bldP spid="51" grpId="1" animBg="1"/>
      <p:bldP spid="52" grpId="0" animBg="1"/>
      <p:bldP spid="52" grpId="1" animBg="1"/>
      <p:bldP spid="53" grpId="0" animBg="1"/>
      <p:bldP spid="5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5000"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Users\tcartigny\Desktop\Projets R&amp;D\IndEHo\Personnel - Entité ENERGINE\KIC InnoEnergy\image008.gif"/>
          <p:cNvPicPr>
            <a:picLocks noChangeAspect="1" noChangeArrowheads="1" noCrop="1"/>
          </p:cNvPicPr>
          <p:nvPr/>
        </p:nvPicPr>
        <p:blipFill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194509" y="909947"/>
            <a:ext cx="5006486" cy="4860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229600" cy="422920"/>
          </a:xfrm>
        </p:spPr>
        <p:txBody>
          <a:bodyPr/>
          <a:lstStyle/>
          <a:p>
            <a:pPr>
              <a:defRPr/>
            </a:pPr>
            <a:r>
              <a:rPr lang="fr-FR" dirty="0"/>
              <a:t>Schéma de fonctionnement Ericsson rotatif</a:t>
            </a:r>
          </a:p>
        </p:txBody>
      </p:sp>
      <p:sp>
        <p:nvSpPr>
          <p:cNvPr id="5" name="Rectangle 4"/>
          <p:cNvSpPr/>
          <p:nvPr/>
        </p:nvSpPr>
        <p:spPr>
          <a:xfrm>
            <a:off x="3923928" y="4077072"/>
            <a:ext cx="576064" cy="14401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Rectangle 6"/>
          <p:cNvSpPr/>
          <p:nvPr/>
        </p:nvSpPr>
        <p:spPr>
          <a:xfrm>
            <a:off x="4427984" y="5373216"/>
            <a:ext cx="1008112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44208" y="6199296"/>
            <a:ext cx="2274218" cy="542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ectangle 7"/>
          <p:cNvSpPr/>
          <p:nvPr/>
        </p:nvSpPr>
        <p:spPr>
          <a:xfrm>
            <a:off x="6334100" y="4233788"/>
            <a:ext cx="216024" cy="7200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0" name="Rectangle 9"/>
          <p:cNvSpPr/>
          <p:nvPr/>
        </p:nvSpPr>
        <p:spPr>
          <a:xfrm>
            <a:off x="5855444" y="1967632"/>
            <a:ext cx="216024" cy="7920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" name="Rectangle 10"/>
          <p:cNvSpPr/>
          <p:nvPr/>
        </p:nvSpPr>
        <p:spPr>
          <a:xfrm>
            <a:off x="4364484" y="2374280"/>
            <a:ext cx="216024" cy="7920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2" name="Rectangle 11"/>
          <p:cNvSpPr/>
          <p:nvPr/>
        </p:nvSpPr>
        <p:spPr>
          <a:xfrm>
            <a:off x="3059832" y="1344960"/>
            <a:ext cx="216024" cy="7920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3" name="Rectangle 12"/>
          <p:cNvSpPr/>
          <p:nvPr/>
        </p:nvSpPr>
        <p:spPr>
          <a:xfrm>
            <a:off x="4021336" y="5449416"/>
            <a:ext cx="1736576" cy="2796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Site industriel</a:t>
            </a:r>
          </a:p>
        </p:txBody>
      </p:sp>
    </p:spTree>
    <p:extLst>
      <p:ext uri="{BB962C8B-B14F-4D97-AF65-F5344CB8AC3E}">
        <p14:creationId xmlns:p14="http://schemas.microsoft.com/office/powerpoint/2010/main" val="17767052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alphaModFix amt="5000"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705222"/>
            <a:ext cx="5432332" cy="3403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1979712" y="173812"/>
            <a:ext cx="6465887" cy="315386"/>
          </a:xfrm>
        </p:spPr>
        <p:txBody>
          <a:bodyPr>
            <a:normAutofit fontScale="90000"/>
          </a:bodyPr>
          <a:lstStyle/>
          <a:p>
            <a:r>
              <a:rPr lang="fr-FR" dirty="0">
                <a:solidFill>
                  <a:srgbClr val="25A3A3"/>
                </a:solidFill>
              </a:rPr>
              <a:t>Une technologie innovante</a:t>
            </a:r>
          </a:p>
        </p:txBody>
      </p:sp>
      <p:pic>
        <p:nvPicPr>
          <p:cNvPr id="9" name="Image 8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9677994">
            <a:off x="222183" y="837155"/>
            <a:ext cx="2283732" cy="1493344"/>
          </a:xfrm>
          <a:prstGeom prst="rect">
            <a:avLst/>
          </a:prstGeom>
          <a:noFill/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657550"/>
            <a:ext cx="1400882" cy="8646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" name="Image 9" descr="resultats th vs exp.png"/>
          <p:cNvPicPr>
            <a:picLocks noChangeAspect="1"/>
          </p:cNvPicPr>
          <p:nvPr/>
        </p:nvPicPr>
        <p:blipFill rotWithShape="1">
          <a:blip r:embed="rId8" cstate="print"/>
          <a:srcRect l="1" r="49136"/>
          <a:stretch/>
        </p:blipFill>
        <p:spPr>
          <a:xfrm>
            <a:off x="2195736" y="4233614"/>
            <a:ext cx="1632603" cy="10059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Image 10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4067944" y="4377630"/>
            <a:ext cx="1584176" cy="12241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12" name="Groupe 11"/>
          <p:cNvGrpSpPr/>
          <p:nvPr/>
        </p:nvGrpSpPr>
        <p:grpSpPr>
          <a:xfrm>
            <a:off x="5868144" y="4521646"/>
            <a:ext cx="1508768" cy="1368152"/>
            <a:chOff x="6156176" y="2427734"/>
            <a:chExt cx="2396161" cy="1584176"/>
          </a:xfrm>
        </p:grpSpPr>
        <p:pic>
          <p:nvPicPr>
            <p:cNvPr id="13" name="Picture 6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6176" y="2427734"/>
              <a:ext cx="2396161" cy="1584176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  <p:sp>
          <p:nvSpPr>
            <p:cNvPr id="14" name="Rectangle 13"/>
            <p:cNvSpPr/>
            <p:nvPr/>
          </p:nvSpPr>
          <p:spPr bwMode="auto">
            <a:xfrm>
              <a:off x="6372200" y="3939902"/>
              <a:ext cx="1944216" cy="698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 vert="horz" wrap="square" lIns="126000" tIns="126000" rIns="126000" bIns="126000" numCol="1" rtlCol="0" anchor="b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3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</a:endParaRPr>
            </a:p>
          </p:txBody>
        </p:sp>
      </p:grpSp>
      <p:grpSp>
        <p:nvGrpSpPr>
          <p:cNvPr id="15" name="Groupe 14"/>
          <p:cNvGrpSpPr/>
          <p:nvPr/>
        </p:nvGrpSpPr>
        <p:grpSpPr>
          <a:xfrm>
            <a:off x="7558236" y="4665662"/>
            <a:ext cx="1547664" cy="1355626"/>
            <a:chOff x="3333359" y="2427734"/>
            <a:chExt cx="2508278" cy="1584176"/>
          </a:xfrm>
        </p:grpSpPr>
        <p:pic>
          <p:nvPicPr>
            <p:cNvPr id="16" name="Picture 4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33359" y="2427734"/>
              <a:ext cx="2508278" cy="1584176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  <p:sp>
          <p:nvSpPr>
            <p:cNvPr id="17" name="Rectangle 16"/>
            <p:cNvSpPr/>
            <p:nvPr/>
          </p:nvSpPr>
          <p:spPr bwMode="auto">
            <a:xfrm>
              <a:off x="3707904" y="3928613"/>
              <a:ext cx="1728192" cy="720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 vert="horz" wrap="square" lIns="126000" tIns="126000" rIns="126000" bIns="126000" numCol="1" rtlCol="0" anchor="b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3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</a:endParaRPr>
            </a:p>
          </p:txBody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3" cstate="print">
            <a:alphaModFix amt="5000"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5" descr="anim3D_coupe2_3D"/>
          <p:cNvPicPr>
            <a:picLocks noChangeAspect="1" noChangeArrowheads="1"/>
          </p:cNvPicPr>
          <p:nvPr/>
        </p:nvPicPr>
        <p:blipFill>
          <a:blip r:embed="rId4" cstate="print">
            <a:lum contrast="6000"/>
          </a:blip>
          <a:srcRect/>
          <a:stretch>
            <a:fillRect/>
          </a:stretch>
        </p:blipFill>
        <p:spPr bwMode="auto">
          <a:xfrm>
            <a:off x="-2816225" y="693514"/>
            <a:ext cx="6380163" cy="507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6" descr="Animation_moteur2"/>
          <p:cNvPicPr>
            <a:picLocks noChangeAspect="1" noChangeArrowheads="1"/>
          </p:cNvPicPr>
          <p:nvPr/>
        </p:nvPicPr>
        <p:blipFill>
          <a:blip r:embed="rId5" cstate="print">
            <a:lum contrast="6000"/>
          </a:blip>
          <a:srcRect/>
          <a:stretch>
            <a:fillRect/>
          </a:stretch>
        </p:blipFill>
        <p:spPr bwMode="auto">
          <a:xfrm>
            <a:off x="4302125" y="1050702"/>
            <a:ext cx="4662488" cy="475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4" descr="Vue45°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6000"/>
          </a:blip>
          <a:srcRect r="3053"/>
          <a:stretch>
            <a:fillRect/>
          </a:stretch>
        </p:blipFill>
        <p:spPr bwMode="auto">
          <a:xfrm>
            <a:off x="2051050" y="1141189"/>
            <a:ext cx="2976563" cy="221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2" descr="Temps_moteur_det_ech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67238" y="5032152"/>
            <a:ext cx="806450" cy="22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73" descr="Temps_moteur_adm_comp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632325" y="2746152"/>
            <a:ext cx="741363" cy="22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itre 1"/>
          <p:cNvSpPr txBox="1">
            <a:spLocks/>
          </p:cNvSpPr>
          <p:nvPr/>
        </p:nvSpPr>
        <p:spPr>
          <a:xfrm>
            <a:off x="611560" y="629816"/>
            <a:ext cx="8229600" cy="42292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1900" b="1" kern="1200">
                <a:solidFill>
                  <a:schemeClr val="accent4">
                    <a:lumMod val="10000"/>
                  </a:schemeClr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9pPr>
          </a:lstStyle>
          <a:p>
            <a:pPr>
              <a:defRPr/>
            </a:pPr>
            <a:r>
              <a:rPr lang="fr-FR" dirty="0"/>
              <a:t>Schéma de fonctionnement linéaire à soufflet et cylindrée variable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732240" y="116632"/>
            <a:ext cx="2274218" cy="542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919706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5000"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e 6"/>
          <p:cNvGrpSpPr/>
          <p:nvPr/>
        </p:nvGrpSpPr>
        <p:grpSpPr>
          <a:xfrm>
            <a:off x="1014843" y="908720"/>
            <a:ext cx="8129157" cy="5107770"/>
            <a:chOff x="1620735" y="288032"/>
            <a:chExt cx="7127728" cy="4359170"/>
          </a:xfrm>
        </p:grpSpPr>
        <p:sp>
          <p:nvSpPr>
            <p:cNvPr id="12" name="Rectangle 11"/>
            <p:cNvSpPr/>
            <p:nvPr/>
          </p:nvSpPr>
          <p:spPr bwMode="auto">
            <a:xfrm>
              <a:off x="4572000" y="288032"/>
              <a:ext cx="4176463" cy="5760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 vert="horz" wrap="square" lIns="126000" tIns="126000" rIns="126000" bIns="126000" numCol="1" rtlCol="0" anchor="b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3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10" name="Rectangle 9"/>
            <p:cNvSpPr/>
            <p:nvPr/>
          </p:nvSpPr>
          <p:spPr bwMode="auto">
            <a:xfrm>
              <a:off x="1620735" y="4305341"/>
              <a:ext cx="753636" cy="34186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 vert="horz" wrap="square" lIns="126000" tIns="126000" rIns="126000" bIns="126000" numCol="1" rtlCol="0" anchor="b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3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</a:endParaRPr>
            </a:p>
          </p:txBody>
        </p:sp>
      </p:grpSp>
      <p:sp>
        <p:nvSpPr>
          <p:cNvPr id="13" name="Titre 1"/>
          <p:cNvSpPr>
            <a:spLocks noGrp="1"/>
          </p:cNvSpPr>
          <p:nvPr>
            <p:ph type="title"/>
          </p:nvPr>
        </p:nvSpPr>
        <p:spPr>
          <a:xfrm>
            <a:off x="0" y="980728"/>
            <a:ext cx="7920880" cy="315386"/>
          </a:xfrm>
        </p:spPr>
        <p:txBody>
          <a:bodyPr>
            <a:normAutofit fontScale="90000"/>
          </a:bodyPr>
          <a:lstStyle/>
          <a:p>
            <a:r>
              <a:rPr lang="fr-FR" dirty="0">
                <a:solidFill>
                  <a:srgbClr val="25A3A3"/>
                </a:solidFill>
              </a:rPr>
              <a:t>Une technologie complémentaire</a:t>
            </a: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86" t="12987" r="23561" b="15034"/>
          <a:stretch/>
        </p:blipFill>
        <p:spPr bwMode="auto">
          <a:xfrm>
            <a:off x="1763688" y="1628800"/>
            <a:ext cx="6192688" cy="399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899592" y="1556792"/>
            <a:ext cx="853119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100" b="1" dirty="0">
                <a:solidFill>
                  <a:srgbClr val="25A3A3"/>
                </a:solidFill>
              </a:rPr>
              <a:t>Puissance</a:t>
            </a:r>
            <a:endParaRPr lang="fr-FR" sz="1100" b="1" dirty="0"/>
          </a:p>
        </p:txBody>
      </p:sp>
      <p:sp>
        <p:nvSpPr>
          <p:cNvPr id="16" name="Rectangle 15"/>
          <p:cNvSpPr/>
          <p:nvPr/>
        </p:nvSpPr>
        <p:spPr>
          <a:xfrm>
            <a:off x="7668344" y="5661248"/>
            <a:ext cx="114646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b="1" dirty="0">
                <a:solidFill>
                  <a:srgbClr val="25A3A3"/>
                </a:solidFill>
              </a:rPr>
              <a:t>Température</a:t>
            </a:r>
            <a:endParaRPr lang="fr-FR" sz="1200" b="1" dirty="0"/>
          </a:p>
        </p:txBody>
      </p:sp>
      <p:sp>
        <p:nvSpPr>
          <p:cNvPr id="17" name="Rectangle 16"/>
          <p:cNvSpPr/>
          <p:nvPr/>
        </p:nvSpPr>
        <p:spPr>
          <a:xfrm>
            <a:off x="3779912" y="5589240"/>
            <a:ext cx="62709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b="1" dirty="0">
                <a:solidFill>
                  <a:srgbClr val="25A3A3"/>
                </a:solidFill>
              </a:rPr>
              <a:t>150°C</a:t>
            </a:r>
            <a:endParaRPr lang="fr-FR" sz="1200" b="1" dirty="0"/>
          </a:p>
        </p:txBody>
      </p:sp>
      <p:sp>
        <p:nvSpPr>
          <p:cNvPr id="18" name="Rectangle 17"/>
          <p:cNvSpPr/>
          <p:nvPr/>
        </p:nvSpPr>
        <p:spPr>
          <a:xfrm>
            <a:off x="6271617" y="5589240"/>
            <a:ext cx="62709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b="1" dirty="0">
                <a:solidFill>
                  <a:srgbClr val="25A3A3"/>
                </a:solidFill>
              </a:rPr>
              <a:t>800°C</a:t>
            </a:r>
            <a:endParaRPr lang="fr-FR" sz="1200" b="1" dirty="0"/>
          </a:p>
        </p:txBody>
      </p:sp>
      <p:sp>
        <p:nvSpPr>
          <p:cNvPr id="19" name="Rectangle 18"/>
          <p:cNvSpPr/>
          <p:nvPr/>
        </p:nvSpPr>
        <p:spPr>
          <a:xfrm>
            <a:off x="1259632" y="5229200"/>
            <a:ext cx="50366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b="1" dirty="0">
                <a:solidFill>
                  <a:srgbClr val="25A3A3"/>
                </a:solidFill>
              </a:rPr>
              <a:t>1kW</a:t>
            </a:r>
            <a:endParaRPr lang="fr-FR" sz="1200" b="1" dirty="0"/>
          </a:p>
        </p:txBody>
      </p:sp>
      <p:sp>
        <p:nvSpPr>
          <p:cNvPr id="20" name="Rectangle 19"/>
          <p:cNvSpPr/>
          <p:nvPr/>
        </p:nvSpPr>
        <p:spPr>
          <a:xfrm>
            <a:off x="1259632" y="3675107"/>
            <a:ext cx="54694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b="1" dirty="0">
                <a:solidFill>
                  <a:srgbClr val="25A3A3"/>
                </a:solidFill>
              </a:rPr>
              <a:t>1MW</a:t>
            </a:r>
            <a:endParaRPr lang="fr-FR" sz="1200" b="1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5000"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C:\Users\bryon.b\Documents\Archives\Personnel\Ananké\Communication\projet_keyshot_basse_def.bm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79543" y="3501008"/>
            <a:ext cx="3264457" cy="2448272"/>
          </a:xfrm>
          <a:prstGeom prst="rect">
            <a:avLst/>
          </a:prstGeom>
          <a:noFill/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95AB5FFE-3892-4B8F-B102-774C673F8EEE}"/>
              </a:ext>
            </a:extLst>
          </p:cNvPr>
          <p:cNvSpPr txBox="1"/>
          <p:nvPr/>
        </p:nvSpPr>
        <p:spPr>
          <a:xfrm>
            <a:off x="-18103" y="3284984"/>
            <a:ext cx="33659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Preuve de concept rotatif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 l="21833" r="14299" b="5972"/>
          <a:stretch>
            <a:fillRect/>
          </a:stretch>
        </p:blipFill>
        <p:spPr bwMode="auto">
          <a:xfrm>
            <a:off x="323528" y="1052736"/>
            <a:ext cx="2880320" cy="226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/>
          <a:srcRect l="12642" r="12877" b="6960"/>
          <a:stretch>
            <a:fillRect/>
          </a:stretch>
        </p:blipFill>
        <p:spPr bwMode="auto">
          <a:xfrm>
            <a:off x="323529" y="3645024"/>
            <a:ext cx="2952328" cy="2193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95AB5FFE-3892-4B8F-B102-774C673F8EEE}"/>
              </a:ext>
            </a:extLst>
          </p:cNvPr>
          <p:cNvSpPr txBox="1"/>
          <p:nvPr/>
        </p:nvSpPr>
        <p:spPr>
          <a:xfrm>
            <a:off x="0" y="5877272"/>
            <a:ext cx="36003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Preuve de concept linéaire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419872" y="476672"/>
            <a:ext cx="6552728" cy="4770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2500" b="1" cap="none" spc="0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Industrialisation en cours</a:t>
            </a:r>
          </a:p>
        </p:txBody>
      </p:sp>
      <p:sp>
        <p:nvSpPr>
          <p:cNvPr id="17" name="Titre 155"/>
          <p:cNvSpPr txBox="1">
            <a:spLocks/>
          </p:cNvSpPr>
          <p:nvPr/>
        </p:nvSpPr>
        <p:spPr>
          <a:xfrm>
            <a:off x="251520" y="188640"/>
            <a:ext cx="8229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Avancement</a:t>
            </a:r>
          </a:p>
        </p:txBody>
      </p:sp>
      <p:pic>
        <p:nvPicPr>
          <p:cNvPr id="2052" name="Picture 4" descr="C:\Users\bryon.b\Documents\Archives\Personnel\Ananké\Communication\projet_keyshot_V1.109_basseDef.bmp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16016" y="965770"/>
            <a:ext cx="3284402" cy="2463230"/>
          </a:xfrm>
          <a:prstGeom prst="rect">
            <a:avLst/>
          </a:prstGeom>
          <a:noFill/>
        </p:spPr>
      </p:pic>
      <p:pic>
        <p:nvPicPr>
          <p:cNvPr id="2053" name="Picture 5" descr="C:\Users\bryon.b\Documents\Archives\Personnel\Ananké\Communication\projet_keyshot_V1.114_basse_def.bmp"/>
          <p:cNvPicPr>
            <a:picLocks noChangeAspect="1" noChangeArrowheads="1"/>
          </p:cNvPicPr>
          <p:nvPr/>
        </p:nvPicPr>
        <p:blipFill>
          <a:blip r:embed="rId8" cstate="print"/>
          <a:srcRect l="15716"/>
          <a:stretch>
            <a:fillRect/>
          </a:stretch>
        </p:blipFill>
        <p:spPr bwMode="auto">
          <a:xfrm>
            <a:off x="3491880" y="3501008"/>
            <a:ext cx="2703151" cy="240533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777333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5000"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Espace réservé du contenu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95272436"/>
              </p:ext>
            </p:extLst>
          </p:nvPr>
        </p:nvGraphicFramePr>
        <p:xfrm>
          <a:off x="611560" y="1052736"/>
          <a:ext cx="8229600" cy="4740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066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444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7849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28072"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solidFill>
                            <a:srgbClr val="FFFFFF"/>
                          </a:solidFill>
                        </a:rPr>
                        <a:t>Lot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>
                          <a:solidFill>
                            <a:srgbClr val="FFFFFF"/>
                          </a:solidFill>
                        </a:rPr>
                        <a:t>Principaux livrables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solidFill>
                            <a:srgbClr val="FFFFFF"/>
                          </a:solidFill>
                        </a:rPr>
                        <a:t>Jalon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8072">
                <a:tc>
                  <a:txBody>
                    <a:bodyPr/>
                    <a:lstStyle/>
                    <a:p>
                      <a:r>
                        <a:rPr lang="fr-FR" sz="1200" dirty="0"/>
                        <a:t>WP1 – Spécification technique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/>
                        <a:t>Spécification technique module complet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/>
                        <a:t>12/2017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8072">
                <a:tc>
                  <a:txBody>
                    <a:bodyPr/>
                    <a:lstStyle/>
                    <a:p>
                      <a:r>
                        <a:rPr lang="fr-FR" sz="1200" dirty="0"/>
                        <a:t>WP2 – Conception mécanique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/>
                        <a:t>Modélisation du module complet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/>
                        <a:t>07/2018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8072">
                <a:tc>
                  <a:txBody>
                    <a:bodyPr/>
                    <a:lstStyle/>
                    <a:p>
                      <a:r>
                        <a:rPr lang="fr-FR" sz="1200" dirty="0"/>
                        <a:t>WP3 – Etudes thermomécaniques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/>
                        <a:t>Modèles éléments finis – note</a:t>
                      </a:r>
                      <a:r>
                        <a:rPr lang="fr-FR" sz="1200" baseline="0" dirty="0"/>
                        <a:t> technique</a:t>
                      </a:r>
                      <a:endParaRPr lang="fr-F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/>
                        <a:t>12/2018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959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dirty="0"/>
                        <a:t>WP4 – Etudes thermodynamiques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dirty="0"/>
                        <a:t>Etudes des pertes thermiques du moteur et modèles</a:t>
                      </a:r>
                      <a:r>
                        <a:rPr lang="fr-FR" sz="1200" baseline="0" dirty="0"/>
                        <a:t> de échangeurs</a:t>
                      </a:r>
                      <a:endParaRPr lang="fr-F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dirty="0"/>
                        <a:t>12/2018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9595">
                <a:tc>
                  <a:txBody>
                    <a:bodyPr/>
                    <a:lstStyle/>
                    <a:p>
                      <a:r>
                        <a:rPr lang="fr-FR" sz="1200" dirty="0"/>
                        <a:t>WP5 – Tribologie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dirty="0"/>
                        <a:t>Etudes tribologiques sur les soupapes et les cylindres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dirty="0"/>
                        <a:t>04/2019</a:t>
                      </a:r>
                    </a:p>
                    <a:p>
                      <a:pPr algn="ctr"/>
                      <a:endParaRPr lang="fr-FR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29433">
                <a:tc>
                  <a:txBody>
                    <a:bodyPr/>
                    <a:lstStyle/>
                    <a:p>
                      <a:r>
                        <a:rPr lang="fr-FR" sz="1200" dirty="0"/>
                        <a:t>WP6 – Choix des matériaux et procédés de fabrication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dirty="0"/>
                        <a:t>Note technique et recommandations suites aux études sur les</a:t>
                      </a:r>
                      <a:r>
                        <a:rPr lang="fr-FR" sz="1200" baseline="0" dirty="0"/>
                        <a:t> </a:t>
                      </a:r>
                      <a:r>
                        <a:rPr lang="fr-FR" sz="1200" dirty="0"/>
                        <a:t>matériaux et procédés</a:t>
                      </a:r>
                      <a:r>
                        <a:rPr lang="fr-FR" sz="1200" baseline="0" dirty="0"/>
                        <a:t> de fabrication</a:t>
                      </a:r>
                      <a:endParaRPr lang="fr-F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/>
                        <a:t>08/2019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5640">
                <a:tc>
                  <a:txBody>
                    <a:bodyPr/>
                    <a:lstStyle/>
                    <a:p>
                      <a:r>
                        <a:rPr lang="fr-FR" sz="1200" dirty="0"/>
                        <a:t>PROTOTYPAGE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dirty="0"/>
                        <a:t>Prototype du module complet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/>
                        <a:t>10/2019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29433">
                <a:tc>
                  <a:txBody>
                    <a:bodyPr/>
                    <a:lstStyle/>
                    <a:p>
                      <a:r>
                        <a:rPr lang="fr-FR" sz="1200" dirty="0"/>
                        <a:t>WP7 - Intégration et validation expérimentale du module de cogénération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dirty="0"/>
                        <a:t>Campagne d’essai en laboratoire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/>
                        <a:t>10/2019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28072">
                <a:tc>
                  <a:txBody>
                    <a:bodyPr/>
                    <a:lstStyle/>
                    <a:p>
                      <a:r>
                        <a:rPr lang="fr-FR" sz="1200" dirty="0"/>
                        <a:t>WP8 – Site Pilote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/>
                        <a:t>Campagne d’essai site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/>
                        <a:t>12/2019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AEA31-EB3B-8E48-83AB-2BDD32B4FCEA}" type="slidenum">
              <a:rPr lang="fr-FR" smtClean="0"/>
              <a:pPr/>
              <a:t>8</a:t>
            </a:fld>
            <a:endParaRPr lang="fr-FR"/>
          </a:p>
        </p:txBody>
      </p:sp>
      <p:sp>
        <p:nvSpPr>
          <p:cNvPr id="8" name="Titre 155"/>
          <p:cNvSpPr>
            <a:spLocks noGrp="1"/>
          </p:cNvSpPr>
          <p:nvPr>
            <p:ph type="title"/>
          </p:nvPr>
        </p:nvSpPr>
        <p:spPr>
          <a:xfrm>
            <a:off x="251520" y="188640"/>
            <a:ext cx="8229600" cy="1143000"/>
          </a:xfrm>
        </p:spPr>
        <p:txBody>
          <a:bodyPr/>
          <a:lstStyle/>
          <a:p>
            <a:r>
              <a:rPr lang="fr-FR" dirty="0">
                <a:solidFill>
                  <a:srgbClr val="009999"/>
                </a:solidFill>
              </a:rPr>
              <a:t>Phasage industrialisation</a:t>
            </a:r>
          </a:p>
        </p:txBody>
      </p:sp>
    </p:spTree>
    <p:extLst>
      <p:ext uri="{BB962C8B-B14F-4D97-AF65-F5344CB8AC3E}">
        <p14:creationId xmlns:p14="http://schemas.microsoft.com/office/powerpoint/2010/main" val="8254423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5000"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oneTexte 14"/>
          <p:cNvSpPr txBox="1"/>
          <p:nvPr/>
        </p:nvSpPr>
        <p:spPr>
          <a:xfrm>
            <a:off x="3707904" y="144016"/>
            <a:ext cx="20882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>
                <a:solidFill>
                  <a:srgbClr val="009999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  <a:t>BOARD</a:t>
            </a:r>
          </a:p>
        </p:txBody>
      </p:sp>
      <p:pic>
        <p:nvPicPr>
          <p:cNvPr id="19" name="Picture 13" descr="C:\Users\bryon.b\Desktop\indexBB.jpg"/>
          <p:cNvPicPr>
            <a:picLocks noChangeAspect="1" noChangeArrowheads="1"/>
          </p:cNvPicPr>
          <p:nvPr/>
        </p:nvPicPr>
        <p:blipFill>
          <a:blip r:embed="rId4" cstate="print">
            <a:grayscl/>
          </a:blip>
          <a:srcRect l="19959" t="8408" r="9672" b="35380"/>
          <a:stretch>
            <a:fillRect/>
          </a:stretch>
        </p:blipFill>
        <p:spPr bwMode="auto">
          <a:xfrm>
            <a:off x="1043608" y="761509"/>
            <a:ext cx="1296144" cy="1368152"/>
          </a:xfrm>
          <a:prstGeom prst="rect">
            <a:avLst/>
          </a:prstGeom>
          <a:noFill/>
        </p:spPr>
      </p:pic>
      <p:pic>
        <p:nvPicPr>
          <p:cNvPr id="21" name="Picture 14" descr="C:\Users\bryon.b\Desktop\indexMD.jpg"/>
          <p:cNvPicPr>
            <a:picLocks noChangeAspect="1" noChangeArrowheads="1"/>
          </p:cNvPicPr>
          <p:nvPr/>
        </p:nvPicPr>
        <p:blipFill>
          <a:blip r:embed="rId5" cstate="print">
            <a:grayscl/>
          </a:blip>
          <a:srcRect b="17231"/>
          <a:stretch>
            <a:fillRect/>
          </a:stretch>
        </p:blipFill>
        <p:spPr bwMode="auto">
          <a:xfrm>
            <a:off x="5076056" y="742638"/>
            <a:ext cx="1322378" cy="1368152"/>
          </a:xfrm>
          <a:prstGeom prst="rect">
            <a:avLst/>
          </a:prstGeom>
          <a:noFill/>
        </p:spPr>
      </p:pic>
      <p:pic>
        <p:nvPicPr>
          <p:cNvPr id="30" name="Picture 15" descr="C:\Users\bryon.b\Desktop\indexTC.jpg"/>
          <p:cNvPicPr>
            <a:picLocks noChangeAspect="1" noChangeArrowheads="1"/>
          </p:cNvPicPr>
          <p:nvPr/>
        </p:nvPicPr>
        <p:blipFill>
          <a:blip r:embed="rId6" cstate="print">
            <a:grayscl/>
          </a:blip>
          <a:srcRect t="4730" b="10135"/>
          <a:stretch>
            <a:fillRect/>
          </a:stretch>
        </p:blipFill>
        <p:spPr bwMode="auto">
          <a:xfrm>
            <a:off x="3131840" y="742638"/>
            <a:ext cx="1224136" cy="1377153"/>
          </a:xfrm>
          <a:prstGeom prst="rect">
            <a:avLst/>
          </a:prstGeom>
          <a:noFill/>
        </p:spPr>
      </p:pic>
      <p:sp>
        <p:nvSpPr>
          <p:cNvPr id="31" name="Rectangle 30"/>
          <p:cNvSpPr/>
          <p:nvPr/>
        </p:nvSpPr>
        <p:spPr>
          <a:xfrm>
            <a:off x="2411760" y="2110790"/>
            <a:ext cx="2520280" cy="7232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 err="1"/>
              <a:t>Thibaut</a:t>
            </a:r>
            <a:r>
              <a:rPr lang="en-US" sz="1200" b="1" dirty="0"/>
              <a:t> </a:t>
            </a:r>
            <a:r>
              <a:rPr lang="en-US" sz="1200" b="1" dirty="0" err="1"/>
              <a:t>Cartigny</a:t>
            </a:r>
            <a:endParaRPr lang="en-US" sz="1200" b="1" dirty="0"/>
          </a:p>
          <a:p>
            <a:pPr algn="ctr"/>
            <a:endParaRPr lang="en-US" sz="1200" dirty="0"/>
          </a:p>
          <a:p>
            <a:pPr algn="ctr"/>
            <a:r>
              <a:rPr lang="en-US" sz="1200" dirty="0" err="1"/>
              <a:t>Directeur</a:t>
            </a:r>
            <a:r>
              <a:rPr lang="en-US" sz="1200" dirty="0"/>
              <a:t> </a:t>
            </a:r>
            <a:r>
              <a:rPr lang="en-US" sz="1200" dirty="0" err="1"/>
              <a:t>Général</a:t>
            </a:r>
            <a:endParaRPr lang="en-US" sz="1200" dirty="0"/>
          </a:p>
          <a:p>
            <a:pPr algn="ctr"/>
            <a:endParaRPr lang="en-US" sz="500" dirty="0"/>
          </a:p>
        </p:txBody>
      </p:sp>
      <p:sp>
        <p:nvSpPr>
          <p:cNvPr id="32" name="Rectangle 31"/>
          <p:cNvSpPr/>
          <p:nvPr/>
        </p:nvSpPr>
        <p:spPr>
          <a:xfrm>
            <a:off x="395536" y="2129661"/>
            <a:ext cx="2520280" cy="7232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/>
              <a:t>Brice Bryon</a:t>
            </a:r>
          </a:p>
          <a:p>
            <a:pPr algn="ctr"/>
            <a:endParaRPr lang="en-US" sz="1200" dirty="0"/>
          </a:p>
          <a:p>
            <a:pPr algn="ctr"/>
            <a:r>
              <a:rPr lang="en-US" sz="1200" dirty="0" err="1"/>
              <a:t>Président</a:t>
            </a:r>
            <a:endParaRPr lang="en-US" sz="1200" dirty="0"/>
          </a:p>
          <a:p>
            <a:pPr algn="ctr"/>
            <a:endParaRPr lang="en-US" sz="500" dirty="0"/>
          </a:p>
        </p:txBody>
      </p:sp>
      <p:sp>
        <p:nvSpPr>
          <p:cNvPr id="33" name="Rectangle 32"/>
          <p:cNvSpPr/>
          <p:nvPr/>
        </p:nvSpPr>
        <p:spPr>
          <a:xfrm>
            <a:off x="4499992" y="2129661"/>
            <a:ext cx="2520280" cy="7232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/>
              <a:t>Mathieu Doubs</a:t>
            </a:r>
          </a:p>
          <a:p>
            <a:pPr algn="ctr"/>
            <a:endParaRPr lang="en-US" sz="1200" dirty="0"/>
          </a:p>
          <a:p>
            <a:pPr algn="ctr"/>
            <a:r>
              <a:rPr lang="en-US" sz="1200" dirty="0" err="1"/>
              <a:t>Directeur</a:t>
            </a:r>
            <a:r>
              <a:rPr lang="en-US" sz="1200" dirty="0"/>
              <a:t> Innovation</a:t>
            </a:r>
          </a:p>
          <a:p>
            <a:pPr algn="ctr"/>
            <a:endParaRPr lang="en-US" sz="500" dirty="0"/>
          </a:p>
        </p:txBody>
      </p:sp>
      <p:sp>
        <p:nvSpPr>
          <p:cNvPr id="34" name="ZoneTexte 33"/>
          <p:cNvSpPr txBox="1"/>
          <p:nvPr/>
        </p:nvSpPr>
        <p:spPr>
          <a:xfrm>
            <a:off x="1403648" y="3031674"/>
            <a:ext cx="69127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>
                <a:solidFill>
                  <a:srgbClr val="009999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  <a:t>ADVISORY BOARD</a:t>
            </a:r>
          </a:p>
        </p:txBody>
      </p:sp>
      <p:sp>
        <p:nvSpPr>
          <p:cNvPr id="35" name="Rectangle 34"/>
          <p:cNvSpPr/>
          <p:nvPr/>
        </p:nvSpPr>
        <p:spPr>
          <a:xfrm>
            <a:off x="4563035" y="5135413"/>
            <a:ext cx="3168352" cy="7232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/>
              <a:t>Yves </a:t>
            </a:r>
            <a:r>
              <a:rPr lang="en-US" sz="1200" b="1" dirty="0" err="1"/>
              <a:t>Ménat</a:t>
            </a:r>
            <a:endParaRPr lang="en-US" sz="1200" b="1" dirty="0"/>
          </a:p>
          <a:p>
            <a:pPr algn="ctr"/>
            <a:endParaRPr lang="en-US" sz="500" dirty="0"/>
          </a:p>
          <a:p>
            <a:pPr algn="ctr"/>
            <a:r>
              <a:rPr lang="fr-FR" sz="1200" dirty="0"/>
              <a:t>General Electric </a:t>
            </a:r>
            <a:r>
              <a:rPr lang="fr-FR" sz="1200" dirty="0" err="1"/>
              <a:t>Energy</a:t>
            </a:r>
            <a:r>
              <a:rPr lang="fr-FR" sz="1200" dirty="0"/>
              <a:t> Product Europe</a:t>
            </a:r>
            <a:endParaRPr lang="en-US" sz="500" dirty="0"/>
          </a:p>
          <a:p>
            <a:pPr algn="ctr"/>
            <a:r>
              <a:rPr lang="fr-FR" sz="1200" dirty="0"/>
              <a:t>Ex-Président et General Manager</a:t>
            </a:r>
            <a:endParaRPr lang="en-US" sz="500" dirty="0"/>
          </a:p>
        </p:txBody>
      </p:sp>
      <p:sp>
        <p:nvSpPr>
          <p:cNvPr id="36" name="Rectangle 35"/>
          <p:cNvSpPr/>
          <p:nvPr/>
        </p:nvSpPr>
        <p:spPr>
          <a:xfrm>
            <a:off x="2223283" y="5128742"/>
            <a:ext cx="2520280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/>
              <a:t>Jean-Luc </a:t>
            </a:r>
            <a:r>
              <a:rPr lang="en-US" sz="1200" b="1" dirty="0" err="1"/>
              <a:t>Habermacher</a:t>
            </a:r>
            <a:endParaRPr lang="en-US" sz="1200" b="1" dirty="0"/>
          </a:p>
          <a:p>
            <a:pPr algn="ctr"/>
            <a:endParaRPr lang="en-US" sz="500" dirty="0"/>
          </a:p>
          <a:p>
            <a:pPr algn="ctr"/>
            <a:r>
              <a:rPr lang="en-US" sz="1200" dirty="0" err="1"/>
              <a:t>Vallée</a:t>
            </a:r>
            <a:r>
              <a:rPr lang="en-US" sz="1200" dirty="0"/>
              <a:t> de </a:t>
            </a:r>
            <a:r>
              <a:rPr lang="en-US" sz="1200" dirty="0" err="1"/>
              <a:t>l’Energie</a:t>
            </a:r>
            <a:endParaRPr lang="en-US" sz="1200" dirty="0"/>
          </a:p>
          <a:p>
            <a:pPr algn="ctr"/>
            <a:r>
              <a:rPr lang="en-US" sz="1200" dirty="0" err="1"/>
              <a:t>Président</a:t>
            </a:r>
            <a:r>
              <a:rPr lang="en-US" sz="1200" dirty="0"/>
              <a:t> </a:t>
            </a:r>
            <a:r>
              <a:rPr lang="en-US" sz="1200" dirty="0" err="1"/>
              <a:t>d’honneur</a:t>
            </a:r>
            <a:endParaRPr lang="en-US" sz="1200" dirty="0"/>
          </a:p>
          <a:p>
            <a:pPr algn="ctr"/>
            <a:endParaRPr lang="en-US" sz="500" dirty="0"/>
          </a:p>
          <a:p>
            <a:pPr algn="ctr"/>
            <a:endParaRPr lang="en-US" sz="1200" b="1" dirty="0"/>
          </a:p>
        </p:txBody>
      </p:sp>
      <p:pic>
        <p:nvPicPr>
          <p:cNvPr id="39" name="Picture 2" descr="Afficher l'image d'origine"/>
          <p:cNvPicPr>
            <a:picLocks noChangeAspect="1" noChangeArrowheads="1"/>
          </p:cNvPicPr>
          <p:nvPr/>
        </p:nvPicPr>
        <p:blipFill>
          <a:blip r:embed="rId7" cstate="print">
            <a:grayscl/>
          </a:blip>
          <a:srcRect l="48365" t="29680" r="42436" b="55469"/>
          <a:stretch>
            <a:fillRect/>
          </a:stretch>
        </p:blipFill>
        <p:spPr bwMode="auto">
          <a:xfrm>
            <a:off x="5508104" y="3717032"/>
            <a:ext cx="1296144" cy="1395047"/>
          </a:xfrm>
          <a:prstGeom prst="rect">
            <a:avLst/>
          </a:prstGeom>
          <a:noFill/>
        </p:spPr>
      </p:pic>
      <p:pic>
        <p:nvPicPr>
          <p:cNvPr id="40" name="Picture 2" descr="C:\Users\bryon.b\Documents\Tableau de bord\ARCHIVES\Personnel\ANK\MANAGEMENT\Photos\indexJH.jpg"/>
          <p:cNvPicPr>
            <a:picLocks noChangeAspect="1" noChangeArrowheads="1"/>
          </p:cNvPicPr>
          <p:nvPr/>
        </p:nvPicPr>
        <p:blipFill>
          <a:blip r:embed="rId8" cstate="print">
            <a:grayscl/>
          </a:blip>
          <a:srcRect/>
          <a:stretch>
            <a:fillRect/>
          </a:stretch>
        </p:blipFill>
        <p:spPr bwMode="auto">
          <a:xfrm>
            <a:off x="2978859" y="3715297"/>
            <a:ext cx="1296144" cy="1368152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 cstate="print">
            <a:grayscl/>
          </a:blip>
          <a:srcRect l="62276" t="21700" r="26508" b="57252"/>
          <a:stretch>
            <a:fillRect/>
          </a:stretch>
        </p:blipFill>
        <p:spPr bwMode="auto">
          <a:xfrm>
            <a:off x="7164288" y="742638"/>
            <a:ext cx="1296144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Rectangle 19"/>
          <p:cNvSpPr/>
          <p:nvPr/>
        </p:nvSpPr>
        <p:spPr>
          <a:xfrm>
            <a:off x="6516216" y="2129661"/>
            <a:ext cx="2520280" cy="7232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/>
              <a:t>Pierre </a:t>
            </a:r>
            <a:r>
              <a:rPr lang="en-US" sz="1200" b="1" dirty="0" err="1"/>
              <a:t>Ranc</a:t>
            </a:r>
            <a:endParaRPr lang="en-US" sz="1200" b="1" dirty="0"/>
          </a:p>
          <a:p>
            <a:pPr algn="ctr"/>
            <a:endParaRPr lang="en-US" sz="1200" dirty="0"/>
          </a:p>
          <a:p>
            <a:pPr algn="ctr"/>
            <a:r>
              <a:rPr lang="en-US" sz="1200" dirty="0" err="1"/>
              <a:t>Directeur</a:t>
            </a:r>
            <a:r>
              <a:rPr lang="en-US" sz="1200" dirty="0"/>
              <a:t> Technique</a:t>
            </a:r>
          </a:p>
          <a:p>
            <a:pPr algn="ctr"/>
            <a:endParaRPr lang="en-US" sz="500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1_Rotonde">
  <a:themeElements>
    <a:clrScheme name="Rotond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Rotond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Rotond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Rotonde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2.xml><?xml version="1.0" encoding="utf-8"?>
<a:themeOverride xmlns:a="http://schemas.openxmlformats.org/drawingml/2006/main">
  <a:clrScheme name="Rotonde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3.xml><?xml version="1.0" encoding="utf-8"?>
<a:themeOverride xmlns:a="http://schemas.openxmlformats.org/drawingml/2006/main">
  <a:clrScheme name="Rotonde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4.xml><?xml version="1.0" encoding="utf-8"?>
<a:themeOverride xmlns:a="http://schemas.openxmlformats.org/drawingml/2006/main">
  <a:clrScheme name="Rotonde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5.xml><?xml version="1.0" encoding="utf-8"?>
<a:themeOverride xmlns:a="http://schemas.openxmlformats.org/drawingml/2006/main">
  <a:clrScheme name="Rotonde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6.xml><?xml version="1.0" encoding="utf-8"?>
<a:themeOverride xmlns:a="http://schemas.openxmlformats.org/drawingml/2006/main">
  <a:clrScheme name="Rotonde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7.xml><?xml version="1.0" encoding="utf-8"?>
<a:themeOverride xmlns:a="http://schemas.openxmlformats.org/drawingml/2006/main">
  <a:clrScheme name="Rotonde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8.xml><?xml version="1.0" encoding="utf-8"?>
<a:themeOverride xmlns:a="http://schemas.openxmlformats.org/drawingml/2006/main">
  <a:clrScheme name="Rotonde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13173</TotalTime>
  <Words>240</Words>
  <Application>Microsoft Office PowerPoint</Application>
  <PresentationFormat>Affichage à l'écran (4:3)</PresentationFormat>
  <Paragraphs>94</Paragraphs>
  <Slides>11</Slides>
  <Notes>3</Notes>
  <HiddenSlides>1</HiddenSlides>
  <MMClips>0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11</vt:i4>
      </vt:variant>
    </vt:vector>
  </HeadingPairs>
  <TitlesOfParts>
    <vt:vector size="21" baseType="lpstr">
      <vt:lpstr>ＭＳ Ｐゴシック</vt:lpstr>
      <vt:lpstr>Arial</vt:lpstr>
      <vt:lpstr>Calibri</vt:lpstr>
      <vt:lpstr>Lucida Sans Unicode</vt:lpstr>
      <vt:lpstr>Tahoma</vt:lpstr>
      <vt:lpstr>Verdana</vt:lpstr>
      <vt:lpstr>Wingdings</vt:lpstr>
      <vt:lpstr>Wingdings 2</vt:lpstr>
      <vt:lpstr>Wingdings 3</vt:lpstr>
      <vt:lpstr>1_Rotonde</vt:lpstr>
      <vt:lpstr>Présentation PowerPoint</vt:lpstr>
      <vt:lpstr>Présentation PowerPoint</vt:lpstr>
      <vt:lpstr>Schéma de fonctionnement Ericsson rotatif</vt:lpstr>
      <vt:lpstr>Une technologie innovante</vt:lpstr>
      <vt:lpstr>Présentation PowerPoint</vt:lpstr>
      <vt:lpstr>Une technologie complémentaire</vt:lpstr>
      <vt:lpstr>Présentation PowerPoint</vt:lpstr>
      <vt:lpstr>Phasage industrialisation</vt:lpstr>
      <vt:lpstr>Présentation PowerPoint</vt:lpstr>
      <vt:lpstr>Besoins de l’entreprise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bryon.b</dc:creator>
  <cp:lastModifiedBy>BRYON Brice</cp:lastModifiedBy>
  <cp:revision>286</cp:revision>
  <dcterms:created xsi:type="dcterms:W3CDTF">2015-11-10T17:31:42Z</dcterms:created>
  <dcterms:modified xsi:type="dcterms:W3CDTF">2018-12-04T21:27:50Z</dcterms:modified>
</cp:coreProperties>
</file>